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Lst>
  <p:notesMasterIdLst>
    <p:notesMasterId r:id="rId48"/>
  </p:notesMasterIdLst>
  <p:sldIdLst>
    <p:sldId id="256" r:id="rId9"/>
    <p:sldId id="257" r:id="rId10"/>
    <p:sldId id="258" r:id="rId11"/>
    <p:sldId id="259" r:id="rId12"/>
    <p:sldId id="294"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1074"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5"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Click to move the slide</a:t>
            </a:r>
          </a:p>
        </p:txBody>
      </p:sp>
      <p:sp>
        <p:nvSpPr>
          <p:cNvPr id="356"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n-CA" sz="2000" b="0" strike="noStrike" spc="-1">
                <a:latin typeface="Arial"/>
              </a:rPr>
              <a:t>Click to edit the notes format</a:t>
            </a:r>
          </a:p>
        </p:txBody>
      </p:sp>
      <p:sp>
        <p:nvSpPr>
          <p:cNvPr id="357"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r>
              <a:rPr lang="en-CA" sz="1400" b="0" strike="noStrike" spc="-1">
                <a:latin typeface="Times New Roman"/>
              </a:rPr>
              <a:t>&lt;header&gt;</a:t>
            </a:r>
          </a:p>
        </p:txBody>
      </p:sp>
      <p:sp>
        <p:nvSpPr>
          <p:cNvPr id="358" name="PlaceHolder 4"/>
          <p:cNvSpPr>
            <a:spLocks noGrp="1"/>
          </p:cNvSpPr>
          <p:nvPr>
            <p:ph type="dt" idx="23"/>
          </p:nvPr>
        </p:nvSpPr>
        <p:spPr>
          <a:xfrm>
            <a:off x="4399200" y="0"/>
            <a:ext cx="3372840" cy="502560"/>
          </a:xfrm>
          <a:prstGeom prst="rect">
            <a:avLst/>
          </a:prstGeom>
          <a:noFill/>
          <a:ln w="0">
            <a:noFill/>
          </a:ln>
        </p:spPr>
        <p:txBody>
          <a:bodyPr lIns="0" tIns="0" rIns="0" bIns="0" anchor="t">
            <a:noAutofit/>
          </a:bodyPr>
          <a:lstStyle>
            <a:lvl1pPr algn="r">
              <a:buNone/>
              <a:defRPr lang="en-CA" sz="1400" b="0" strike="noStrike" spc="-1">
                <a:latin typeface="Times New Roman"/>
              </a:defRPr>
            </a:lvl1pPr>
          </a:lstStyle>
          <a:p>
            <a:pPr algn="r">
              <a:buNone/>
            </a:pPr>
            <a:r>
              <a:rPr lang="en-CA" sz="1400" b="0" strike="noStrike" spc="-1">
                <a:latin typeface="Times New Roman"/>
              </a:rPr>
              <a:t>&lt;date/time&gt;</a:t>
            </a:r>
          </a:p>
        </p:txBody>
      </p:sp>
      <p:sp>
        <p:nvSpPr>
          <p:cNvPr id="359" name="PlaceHolder 5"/>
          <p:cNvSpPr>
            <a:spLocks noGrp="1"/>
          </p:cNvSpPr>
          <p:nvPr>
            <p:ph type="ftr" idx="24"/>
          </p:nvPr>
        </p:nvSpPr>
        <p:spPr>
          <a:xfrm>
            <a:off x="0" y="9555480"/>
            <a:ext cx="3372840" cy="502560"/>
          </a:xfrm>
          <a:prstGeom prst="rect">
            <a:avLst/>
          </a:prstGeom>
          <a:noFill/>
          <a:ln w="0">
            <a:noFill/>
          </a:ln>
        </p:spPr>
        <p:txBody>
          <a:bodyPr lIns="0" tIns="0" rIns="0" bIns="0" anchor="b">
            <a:noAutofit/>
          </a:bodyPr>
          <a:lstStyle>
            <a:lvl1pPr>
              <a:defRPr lang="en-CA" sz="1400" b="0" strike="noStrike" spc="-1">
                <a:latin typeface="Times New Roman"/>
              </a:defRPr>
            </a:lvl1pPr>
          </a:lstStyle>
          <a:p>
            <a:r>
              <a:rPr lang="en-CA" sz="1400" b="0" strike="noStrike" spc="-1">
                <a:latin typeface="Times New Roman"/>
              </a:rPr>
              <a:t>&lt;footer&gt;</a:t>
            </a:r>
          </a:p>
        </p:txBody>
      </p:sp>
      <p:sp>
        <p:nvSpPr>
          <p:cNvPr id="360" name="PlaceHolder 6"/>
          <p:cNvSpPr>
            <a:spLocks noGrp="1"/>
          </p:cNvSpPr>
          <p:nvPr>
            <p:ph type="sldNum" idx="25"/>
          </p:nvPr>
        </p:nvSpPr>
        <p:spPr>
          <a:xfrm>
            <a:off x="4399200" y="9555480"/>
            <a:ext cx="3372840" cy="502560"/>
          </a:xfrm>
          <a:prstGeom prst="rect">
            <a:avLst/>
          </a:prstGeom>
          <a:noFill/>
          <a:ln w="0">
            <a:noFill/>
          </a:ln>
        </p:spPr>
        <p:txBody>
          <a:bodyPr lIns="0" tIns="0" rIns="0" bIns="0" anchor="b">
            <a:noAutofit/>
          </a:bodyPr>
          <a:lstStyle>
            <a:lvl1pPr algn="r">
              <a:buNone/>
              <a:defRPr lang="en-CA" sz="1400" b="0" strike="noStrike" spc="-1">
                <a:latin typeface="Times New Roman"/>
              </a:defRPr>
            </a:lvl1pPr>
          </a:lstStyle>
          <a:p>
            <a:pPr algn="r">
              <a:buNone/>
            </a:pPr>
            <a:fld id="{CBE14330-6B21-421E-91A0-243B484CF0BF}" type="slidenum">
              <a:rPr lang="en-CA" sz="1400" b="0" strike="noStrike" spc="-1">
                <a:latin typeface="Times New Roman"/>
              </a:rPr>
              <a:t>‹#›</a:t>
            </a:fld>
            <a:endParaRPr lang="en-CA"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PlaceHolder 1"/>
          <p:cNvSpPr>
            <a:spLocks noGrp="1" noRot="1" noChangeAspect="1"/>
          </p:cNvSpPr>
          <p:nvPr>
            <p:ph type="sldImg"/>
          </p:nvPr>
        </p:nvSpPr>
        <p:spPr>
          <a:xfrm>
            <a:off x="533520" y="764280"/>
            <a:ext cx="6704640" cy="3771360"/>
          </a:xfrm>
          <a:prstGeom prst="rect">
            <a:avLst/>
          </a:prstGeom>
          <a:ln w="0">
            <a:noFill/>
          </a:ln>
        </p:spPr>
      </p:sp>
      <p:sp>
        <p:nvSpPr>
          <p:cNvPr id="484" name="PlaceHolder 2"/>
          <p:cNvSpPr>
            <a:spLocks noGrp="1"/>
          </p:cNvSpPr>
          <p:nvPr>
            <p:ph type="body"/>
          </p:nvPr>
        </p:nvSpPr>
        <p:spPr>
          <a:xfrm>
            <a:off x="700920" y="4473720"/>
            <a:ext cx="5607360" cy="3659400"/>
          </a:xfrm>
          <a:prstGeom prst="rect">
            <a:avLst/>
          </a:prstGeom>
          <a:noFill/>
          <a:ln w="0">
            <a:noFill/>
          </a:ln>
        </p:spPr>
        <p:txBody>
          <a:bodyPr lIns="93240" tIns="46440" rIns="93240" bIns="46440" anchor="t">
            <a:noAutofit/>
          </a:bodyPr>
          <a:lstStyle/>
          <a:p>
            <a:pPr marL="216000">
              <a:lnSpc>
                <a:spcPct val="100000"/>
              </a:lnSpc>
              <a:buNone/>
              <a:tabLst>
                <a:tab pos="0" algn="l"/>
              </a:tabLst>
            </a:pPr>
            <a:endParaRPr lang="en-CA" sz="2000" b="0" strike="noStrike" spc="-1">
              <a:latin typeface="Arial"/>
            </a:endParaRPr>
          </a:p>
          <a:p>
            <a:pPr marL="216000">
              <a:lnSpc>
                <a:spcPct val="100000"/>
              </a:lnSpc>
              <a:buNone/>
              <a:tabLst>
                <a:tab pos="0" algn="l"/>
              </a:tabLst>
            </a:pPr>
            <a:endParaRPr lang="en-CA" sz="2000" b="0" strike="noStrike" spc="-1">
              <a:latin typeface="Arial"/>
            </a:endParaRPr>
          </a:p>
          <a:p>
            <a:pPr marL="216000">
              <a:lnSpc>
                <a:spcPct val="100000"/>
              </a:lnSpc>
              <a:buNone/>
              <a:tabLst>
                <a:tab pos="0" algn="l"/>
              </a:tabLst>
            </a:pPr>
            <a:endParaRPr lang="en-CA" sz="2000" b="0" strike="noStrike" spc="-1">
              <a:latin typeface="Arial"/>
            </a:endParaRPr>
          </a:p>
        </p:txBody>
      </p:sp>
      <p:sp>
        <p:nvSpPr>
          <p:cNvPr id="485" name="PlaceHolder 3"/>
          <p:cNvSpPr>
            <a:spLocks noGrp="1"/>
          </p:cNvSpPr>
          <p:nvPr>
            <p:ph type="sldNum" idx="27"/>
          </p:nvPr>
        </p:nvSpPr>
        <p:spPr>
          <a:xfrm>
            <a:off x="3970800" y="8830080"/>
            <a:ext cx="3036600" cy="465480"/>
          </a:xfrm>
          <a:prstGeom prst="rect">
            <a:avLst/>
          </a:prstGeom>
          <a:noFill/>
          <a:ln w="0">
            <a:noFill/>
          </a:ln>
        </p:spPr>
        <p:txBody>
          <a:bodyPr lIns="93240" tIns="46440" rIns="93240" bIns="46440" anchor="b">
            <a:noAutofit/>
          </a:bodyPr>
          <a:lstStyle>
            <a:lvl1pPr algn="r">
              <a:lnSpc>
                <a:spcPct val="100000"/>
              </a:lnSpc>
              <a:buNone/>
              <a:tabLst>
                <a:tab pos="0" algn="l"/>
              </a:tabLst>
              <a:defRPr lang="en-US" sz="1200" b="0" strike="noStrike" spc="-1">
                <a:solidFill>
                  <a:srgbClr val="000000"/>
                </a:solidFill>
                <a:latin typeface="+mn-lt"/>
                <a:ea typeface="+mn-ea"/>
              </a:defRPr>
            </a:lvl1pPr>
          </a:lstStyle>
          <a:p>
            <a:pPr algn="r">
              <a:lnSpc>
                <a:spcPct val="100000"/>
              </a:lnSpc>
              <a:buNone/>
              <a:tabLst>
                <a:tab pos="0" algn="l"/>
              </a:tabLst>
            </a:pPr>
            <a:fld id="{2D2517A9-5123-4626-BF30-95441FE39C4E}" type="slidenum">
              <a:rPr lang="en-US" sz="1200" b="0" strike="noStrike" spc="-1">
                <a:solidFill>
                  <a:srgbClr val="000000"/>
                </a:solidFill>
                <a:latin typeface="+mn-lt"/>
                <a:ea typeface="+mn-ea"/>
              </a:rPr>
              <a:t>1</a:t>
            </a:fld>
            <a:endParaRPr lang="en-CA"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PlaceHolder 1"/>
          <p:cNvSpPr>
            <a:spLocks noGrp="1" noRot="1" noChangeAspect="1"/>
          </p:cNvSpPr>
          <p:nvPr>
            <p:ph type="sldImg"/>
          </p:nvPr>
        </p:nvSpPr>
        <p:spPr>
          <a:xfrm>
            <a:off x="0" y="764280"/>
            <a:ext cx="360" cy="360"/>
          </a:xfrm>
          <a:prstGeom prst="rect">
            <a:avLst/>
          </a:prstGeom>
          <a:ln w="0">
            <a:noFill/>
          </a:ln>
        </p:spPr>
      </p:sp>
      <p:sp>
        <p:nvSpPr>
          <p:cNvPr id="487" name="PlaceHolder 2"/>
          <p:cNvSpPr>
            <a:spLocks noGrp="1"/>
          </p:cNvSpPr>
          <p:nvPr>
            <p:ph type="body"/>
          </p:nvPr>
        </p:nvSpPr>
        <p:spPr>
          <a:xfrm>
            <a:off x="700920" y="4473720"/>
            <a:ext cx="5607360" cy="3659400"/>
          </a:xfrm>
          <a:prstGeom prst="rect">
            <a:avLst/>
          </a:prstGeom>
          <a:noFill/>
          <a:ln w="0">
            <a:noFill/>
          </a:ln>
        </p:spPr>
        <p:txBody>
          <a:bodyPr lIns="93240" tIns="46440" rIns="93240" bIns="46440" anchor="t">
            <a:noAutofit/>
          </a:bodyPr>
          <a:lstStyle/>
          <a:p>
            <a:pPr marL="216000">
              <a:lnSpc>
                <a:spcPct val="100000"/>
              </a:lnSpc>
              <a:buNone/>
              <a:tabLst>
                <a:tab pos="0" algn="l"/>
              </a:tabLst>
            </a:pPr>
            <a:r>
              <a:rPr lang="en-US" sz="1200" b="0" strike="noStrike" spc="-1">
                <a:solidFill>
                  <a:srgbClr val="000000"/>
                </a:solidFill>
                <a:latin typeface="Nirmala UI Semilight"/>
              </a:rPr>
              <a:t>Now is the time to engage in an interactive Q&amp;A session where you can ask questions, share insights, and clarify any doubts about the topics we have covered so far.</a:t>
            </a:r>
            <a:endParaRPr lang="en-CA" sz="1200" b="0" strike="noStrike" spc="-1">
              <a:latin typeface="Arial"/>
            </a:endParaRPr>
          </a:p>
          <a:p>
            <a:pPr marL="216000">
              <a:lnSpc>
                <a:spcPct val="100000"/>
              </a:lnSpc>
              <a:buNone/>
              <a:tabLst>
                <a:tab pos="0" algn="l"/>
              </a:tabLst>
            </a:pPr>
            <a:r>
              <a:rPr lang="en-US" sz="1200" b="0" strike="noStrike" spc="-1">
                <a:solidFill>
                  <a:srgbClr val="000000"/>
                </a:solidFill>
                <a:latin typeface="Nirmala UI Semilight"/>
              </a:rPr>
              <a:t>This open discussion is designed to ensure that every participant has the opportunity to voice their thoughts and learn from the collective experience of the group.</a:t>
            </a:r>
            <a:endParaRPr lang="en-CA" sz="1200" b="0" strike="noStrike" spc="-1">
              <a:latin typeface="Arial"/>
            </a:endParaRPr>
          </a:p>
          <a:p>
            <a:pPr marL="216000">
              <a:lnSpc>
                <a:spcPct val="100000"/>
              </a:lnSpc>
              <a:buNone/>
              <a:tabLst>
                <a:tab pos="0" algn="l"/>
              </a:tabLst>
            </a:pPr>
            <a:r>
              <a:rPr lang="en-US" sz="1200" b="0" strike="noStrike" spc="-1">
                <a:solidFill>
                  <a:srgbClr val="000000"/>
                </a:solidFill>
                <a:latin typeface="Nirmala UI Semilight"/>
              </a:rPr>
              <a:t>Your questions and comments are valuable as they help us identify areas that may need further explanation and enable us to tailor future sessions to your needs.</a:t>
            </a:r>
            <a:endParaRPr lang="en-CA" sz="1200" b="0" strike="noStrike" spc="-1">
              <a:latin typeface="Arial"/>
            </a:endParaRPr>
          </a:p>
          <a:p>
            <a:pPr marL="216000">
              <a:lnSpc>
                <a:spcPct val="100000"/>
              </a:lnSpc>
              <a:buNone/>
              <a:tabLst>
                <a:tab pos="0" algn="l"/>
              </a:tabLst>
            </a:pPr>
            <a:r>
              <a:rPr lang="en-US" sz="1200" b="0" strike="noStrike" spc="-1">
                <a:solidFill>
                  <a:srgbClr val="000000"/>
                </a:solidFill>
                <a:latin typeface="Nirmala UI Semilight"/>
              </a:rPr>
              <a:t>We encourage you to speak up and contribute to the dialogue, as this interaction is one of the key components of our interactive learning approach.</a:t>
            </a:r>
            <a:endParaRPr lang="en-CA" sz="1200" b="0" strike="noStrike" spc="-1">
              <a:latin typeface="Arial"/>
            </a:endParaRPr>
          </a:p>
          <a:p>
            <a:pPr marL="216000">
              <a:lnSpc>
                <a:spcPct val="100000"/>
              </a:lnSpc>
              <a:buNone/>
              <a:tabLst>
                <a:tab pos="0" algn="l"/>
              </a:tabLst>
            </a:pPr>
            <a:r>
              <a:rPr lang="en-US" sz="1200" b="0" strike="noStrike" spc="-1">
                <a:solidFill>
                  <a:srgbClr val="000000"/>
                </a:solidFill>
                <a:latin typeface="Nirmala UI Semilight"/>
              </a:rPr>
              <a:t>As the session progresses, take note of any questions or ideas that you would like to revisit, and feel free to share your perspectives with the class.</a:t>
            </a:r>
            <a:endParaRPr lang="en-CA" sz="1200" b="0" strike="noStrike" spc="-1">
              <a:latin typeface="Arial"/>
            </a:endParaRPr>
          </a:p>
        </p:txBody>
      </p:sp>
      <p:sp>
        <p:nvSpPr>
          <p:cNvPr id="488" name="PlaceHolder 3"/>
          <p:cNvSpPr>
            <a:spLocks noGrp="1"/>
          </p:cNvSpPr>
          <p:nvPr>
            <p:ph type="sldNum" idx="28"/>
          </p:nvPr>
        </p:nvSpPr>
        <p:spPr>
          <a:xfrm>
            <a:off x="3970800" y="8830080"/>
            <a:ext cx="3036600" cy="465480"/>
          </a:xfrm>
          <a:prstGeom prst="rect">
            <a:avLst/>
          </a:prstGeom>
          <a:noFill/>
          <a:ln w="0">
            <a:noFill/>
          </a:ln>
        </p:spPr>
        <p:txBody>
          <a:bodyPr lIns="93240" tIns="46440" rIns="93240" bIns="46440" anchor="b">
            <a:noAutofit/>
          </a:bodyPr>
          <a:lstStyle>
            <a:lvl1pPr algn="r">
              <a:lnSpc>
                <a:spcPct val="100000"/>
              </a:lnSpc>
              <a:buNone/>
              <a:tabLst>
                <a:tab pos="0" algn="l"/>
              </a:tabLst>
              <a:defRPr lang="en-US" sz="1200" b="0" strike="noStrike" spc="-1">
                <a:solidFill>
                  <a:srgbClr val="000000"/>
                </a:solidFill>
                <a:latin typeface="+mn-lt"/>
                <a:ea typeface="+mn-ea"/>
              </a:defRPr>
            </a:lvl1pPr>
          </a:lstStyle>
          <a:p>
            <a:pPr algn="r">
              <a:lnSpc>
                <a:spcPct val="100000"/>
              </a:lnSpc>
              <a:buNone/>
              <a:tabLst>
                <a:tab pos="0" algn="l"/>
              </a:tabLst>
            </a:pPr>
            <a:fld id="{15832A93-E63E-4092-8B0B-20E0DCB4D846}" type="slidenum">
              <a:rPr lang="en-US" sz="1200" b="0" strike="noStrike" spc="-1">
                <a:solidFill>
                  <a:srgbClr val="000000"/>
                </a:solidFill>
                <a:latin typeface="+mn-lt"/>
                <a:ea typeface="+mn-ea"/>
              </a:rPr>
              <a:t>39</a:t>
            </a:fld>
            <a:endParaRPr lang="en-CA"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04E86CD2-E240-4201-AC67-9F1731D81402}"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1"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2"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FE113C70-36A4-46B1-8A66-CA893485320F}"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4"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5"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6"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7"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399733D3-FFED-4F04-9080-5115F1D86D31}"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9"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0"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1"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2"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3"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4"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A63F5874-7C0A-4FB9-B44F-612538B3B1CD}"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D4ED0FCF-824F-4A05-A335-B8C1F36F1AA8}"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55"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147556F7-0E50-4C24-91FE-1C70FCFE8EF7}"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57"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E26848FA-3858-4A28-87AA-E60E6723F829}"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59"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0"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56F733B4-1FF6-43D6-B651-022B839A3DC9}"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4038BFD4-56A7-48A7-B08B-A4F0453AA8EC}"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2"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DA4C58EF-A8FA-4ADD-ADBD-2DC288B8D5C4}"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64"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5"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6"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9B096B71-CAC6-4953-A36A-DCAA8416453D}"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0"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32828247-C276-478A-A987-1278A58568B2}"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68"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9"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0"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DA3FBC21-C285-4E68-9A41-4A90599FA19C}"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72"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3"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4"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41127726-28E7-4983-8E92-55E62F7ABA34}"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76"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7"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FC5CEA7A-254A-405C-8611-593B7F8CCCE7}"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79"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0"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1"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2"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5757615A-BC06-48CF-8074-9B3604B4B1E6}"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84"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5"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6"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7"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8"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9"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510772A9-91FF-4917-9DB5-B3881F4E6ED0}"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8"/>
          </p:nvPr>
        </p:nvSpPr>
        <p:spPr/>
        <p:txBody>
          <a:bodyPr/>
          <a:lstStyle/>
          <a:p>
            <a:fld id="{E437861B-D492-47CE-9370-8AD07D55489F}" type="slidenum">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98"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76C45C02-D3AE-4DA3-A21C-6B1A68E6A486}" type="slidenum">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00"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D5025730-8AB9-4EFD-AC4B-37FC1F089FDC}" type="slidenum">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02"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03"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67A53F8F-F15D-4DEB-9088-A701AE2B3948}" type="slidenum">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05A94B41-CDCB-4723-BBE4-909555009BF5}"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2"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7D6B279A-F59F-4052-8DBC-9447B59328A8}"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5"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5AB0EB64-D122-43B4-8DFE-A36FBF7AA1AD}" type="slidenum">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07"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08"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09"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42A18786-BF23-4293-BF23-7CB599D81338}" type="slidenum">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11"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12"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13"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08CB9E26-C4AE-4080-916D-0A8CD02FCFEF}" type="slidenum">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15"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16"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17"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37E282D9-1878-47A0-8918-D5B5532D9A1A}" type="slidenum">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19"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0"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B899F9D2-5494-4B8F-9708-BB94B22A7A6E}" type="slidenum">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22"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3"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4"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5"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7"/>
          </p:nvPr>
        </p:nvSpPr>
        <p:spPr/>
        <p:txBody>
          <a:bodyPr/>
          <a:lstStyle/>
          <a:p>
            <a:r>
              <a:t>Footer</a:t>
            </a:r>
          </a:p>
        </p:txBody>
      </p:sp>
      <p:sp>
        <p:nvSpPr>
          <p:cNvPr id="8" name="PlaceHolder 7"/>
          <p:cNvSpPr>
            <a:spLocks noGrp="1"/>
          </p:cNvSpPr>
          <p:nvPr>
            <p:ph type="sldNum" idx="8"/>
          </p:nvPr>
        </p:nvSpPr>
        <p:spPr/>
        <p:txBody>
          <a:bodyPr/>
          <a:lstStyle/>
          <a:p>
            <a:fld id="{9FD61CD9-4C7B-4668-852E-DF367B0D20D4}" type="slidenum">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27"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8"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9"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30"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31"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32"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7"/>
          </p:nvPr>
        </p:nvSpPr>
        <p:spPr/>
        <p:txBody>
          <a:bodyPr/>
          <a:lstStyle/>
          <a:p>
            <a:r>
              <a:t>Footer</a:t>
            </a:r>
          </a:p>
        </p:txBody>
      </p:sp>
      <p:sp>
        <p:nvSpPr>
          <p:cNvPr id="10" name="PlaceHolder 9"/>
          <p:cNvSpPr>
            <a:spLocks noGrp="1"/>
          </p:cNvSpPr>
          <p:nvPr>
            <p:ph type="sldNum" idx="8"/>
          </p:nvPr>
        </p:nvSpPr>
        <p:spPr/>
        <p:txBody>
          <a:bodyPr/>
          <a:lstStyle/>
          <a:p>
            <a:fld id="{33DF858C-78C1-4504-965D-777FF0DB92BF}" type="slidenum">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lstStyle/>
          <a:p>
            <a:r>
              <a:t>Footer</a:t>
            </a:r>
          </a:p>
        </p:txBody>
      </p:sp>
      <p:sp>
        <p:nvSpPr>
          <p:cNvPr id="3" name="PlaceHolder 2"/>
          <p:cNvSpPr>
            <a:spLocks noGrp="1"/>
          </p:cNvSpPr>
          <p:nvPr>
            <p:ph type="sldNum" idx="10"/>
          </p:nvPr>
        </p:nvSpPr>
        <p:spPr/>
        <p:txBody>
          <a:bodyPr/>
          <a:lstStyle/>
          <a:p>
            <a:fld id="{5F2391EA-6A0D-4A7E-B656-EF4620AFC62E}" type="slidenum">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40"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9"/>
          </p:nvPr>
        </p:nvSpPr>
        <p:spPr/>
        <p:txBody>
          <a:bodyPr/>
          <a:lstStyle/>
          <a:p>
            <a:r>
              <a:t>Footer</a:t>
            </a:r>
          </a:p>
        </p:txBody>
      </p:sp>
      <p:sp>
        <p:nvSpPr>
          <p:cNvPr id="5" name="PlaceHolder 4"/>
          <p:cNvSpPr>
            <a:spLocks noGrp="1"/>
          </p:cNvSpPr>
          <p:nvPr>
            <p:ph type="sldNum" idx="10"/>
          </p:nvPr>
        </p:nvSpPr>
        <p:spPr/>
        <p:txBody>
          <a:bodyPr/>
          <a:lstStyle/>
          <a:p>
            <a:fld id="{1C218CAC-348C-4DD5-A56B-81C4C31D86F4}" type="slidenum">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42"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9"/>
          </p:nvPr>
        </p:nvSpPr>
        <p:spPr/>
        <p:txBody>
          <a:bodyPr/>
          <a:lstStyle/>
          <a:p>
            <a:r>
              <a:t>Footer</a:t>
            </a:r>
          </a:p>
        </p:txBody>
      </p:sp>
      <p:sp>
        <p:nvSpPr>
          <p:cNvPr id="5" name="PlaceHolder 4"/>
          <p:cNvSpPr>
            <a:spLocks noGrp="1"/>
          </p:cNvSpPr>
          <p:nvPr>
            <p:ph type="sldNum" idx="10"/>
          </p:nvPr>
        </p:nvSpPr>
        <p:spPr/>
        <p:txBody>
          <a:bodyPr/>
          <a:lstStyle/>
          <a:p>
            <a:fld id="{247AB686-C03F-4FA0-82B6-0572E2906557}"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4"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2E7644A4-EB03-44D9-B791-56A5DFC8A5BB}"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44"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45"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9"/>
          </p:nvPr>
        </p:nvSpPr>
        <p:spPr/>
        <p:txBody>
          <a:bodyPr/>
          <a:lstStyle/>
          <a:p>
            <a:r>
              <a:t>Footer</a:t>
            </a:r>
          </a:p>
        </p:txBody>
      </p:sp>
      <p:sp>
        <p:nvSpPr>
          <p:cNvPr id="6" name="PlaceHolder 5"/>
          <p:cNvSpPr>
            <a:spLocks noGrp="1"/>
          </p:cNvSpPr>
          <p:nvPr>
            <p:ph type="sldNum" idx="10"/>
          </p:nvPr>
        </p:nvSpPr>
        <p:spPr/>
        <p:txBody>
          <a:bodyPr/>
          <a:lstStyle/>
          <a:p>
            <a:fld id="{CAD95C80-5F35-4618-A89D-36B5C44B4A3C}" type="slidenum">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9"/>
          </p:nvPr>
        </p:nvSpPr>
        <p:spPr/>
        <p:txBody>
          <a:bodyPr/>
          <a:lstStyle/>
          <a:p>
            <a:r>
              <a:t>Footer</a:t>
            </a:r>
          </a:p>
        </p:txBody>
      </p:sp>
      <p:sp>
        <p:nvSpPr>
          <p:cNvPr id="4" name="PlaceHolder 3"/>
          <p:cNvSpPr>
            <a:spLocks noGrp="1"/>
          </p:cNvSpPr>
          <p:nvPr>
            <p:ph type="sldNum" idx="10"/>
          </p:nvPr>
        </p:nvSpPr>
        <p:spPr/>
        <p:txBody>
          <a:bodyPr/>
          <a:lstStyle/>
          <a:p>
            <a:fld id="{7CD686FD-2ECB-4890-8FB2-1C0C7AF9AE7F}" type="slidenum">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7"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9"/>
          </p:nvPr>
        </p:nvSpPr>
        <p:spPr/>
        <p:txBody>
          <a:bodyPr/>
          <a:lstStyle/>
          <a:p>
            <a:r>
              <a:t>Footer</a:t>
            </a:r>
          </a:p>
        </p:txBody>
      </p:sp>
      <p:sp>
        <p:nvSpPr>
          <p:cNvPr id="4" name="PlaceHolder 3"/>
          <p:cNvSpPr>
            <a:spLocks noGrp="1"/>
          </p:cNvSpPr>
          <p:nvPr>
            <p:ph type="sldNum" idx="10"/>
          </p:nvPr>
        </p:nvSpPr>
        <p:spPr/>
        <p:txBody>
          <a:bodyPr/>
          <a:lstStyle/>
          <a:p>
            <a:fld id="{9E7F501E-6FFF-418D-8E51-42569BE4A630}" type="slidenum">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49"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0"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1"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9"/>
          </p:nvPr>
        </p:nvSpPr>
        <p:spPr/>
        <p:txBody>
          <a:bodyPr/>
          <a:lstStyle/>
          <a:p>
            <a:r>
              <a:t>Footer</a:t>
            </a:r>
          </a:p>
        </p:txBody>
      </p:sp>
      <p:sp>
        <p:nvSpPr>
          <p:cNvPr id="7" name="PlaceHolder 6"/>
          <p:cNvSpPr>
            <a:spLocks noGrp="1"/>
          </p:cNvSpPr>
          <p:nvPr>
            <p:ph type="sldNum" idx="10"/>
          </p:nvPr>
        </p:nvSpPr>
        <p:spPr/>
        <p:txBody>
          <a:bodyPr/>
          <a:lstStyle/>
          <a:p>
            <a:fld id="{ED557235-3393-4EE7-B91E-377329378815}" type="slidenum">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53"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4"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5"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9"/>
          </p:nvPr>
        </p:nvSpPr>
        <p:spPr/>
        <p:txBody>
          <a:bodyPr/>
          <a:lstStyle/>
          <a:p>
            <a:r>
              <a:t>Footer</a:t>
            </a:r>
          </a:p>
        </p:txBody>
      </p:sp>
      <p:sp>
        <p:nvSpPr>
          <p:cNvPr id="7" name="PlaceHolder 6"/>
          <p:cNvSpPr>
            <a:spLocks noGrp="1"/>
          </p:cNvSpPr>
          <p:nvPr>
            <p:ph type="sldNum" idx="10"/>
          </p:nvPr>
        </p:nvSpPr>
        <p:spPr/>
        <p:txBody>
          <a:bodyPr/>
          <a:lstStyle/>
          <a:p>
            <a:fld id="{671AFED2-3ACF-48F6-BAD7-E1D413A2AC53}" type="slidenum">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57"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8"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9"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9"/>
          </p:nvPr>
        </p:nvSpPr>
        <p:spPr/>
        <p:txBody>
          <a:bodyPr/>
          <a:lstStyle/>
          <a:p>
            <a:r>
              <a:t>Footer</a:t>
            </a:r>
          </a:p>
        </p:txBody>
      </p:sp>
      <p:sp>
        <p:nvSpPr>
          <p:cNvPr id="7" name="PlaceHolder 6"/>
          <p:cNvSpPr>
            <a:spLocks noGrp="1"/>
          </p:cNvSpPr>
          <p:nvPr>
            <p:ph type="sldNum" idx="10"/>
          </p:nvPr>
        </p:nvSpPr>
        <p:spPr/>
        <p:txBody>
          <a:bodyPr/>
          <a:lstStyle/>
          <a:p>
            <a:fld id="{F079202F-33CD-49D1-83B4-EEF0C3A4FF57}" type="slidenum">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61"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2"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9"/>
          </p:nvPr>
        </p:nvSpPr>
        <p:spPr/>
        <p:txBody>
          <a:bodyPr/>
          <a:lstStyle/>
          <a:p>
            <a:r>
              <a:t>Footer</a:t>
            </a:r>
          </a:p>
        </p:txBody>
      </p:sp>
      <p:sp>
        <p:nvSpPr>
          <p:cNvPr id="6" name="PlaceHolder 5"/>
          <p:cNvSpPr>
            <a:spLocks noGrp="1"/>
          </p:cNvSpPr>
          <p:nvPr>
            <p:ph type="sldNum" idx="10"/>
          </p:nvPr>
        </p:nvSpPr>
        <p:spPr/>
        <p:txBody>
          <a:bodyPr/>
          <a:lstStyle/>
          <a:p>
            <a:fld id="{E61CDD0E-66AE-4751-A991-9D558C18DC0E}" type="slidenum">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64"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5"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6"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7"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9"/>
          </p:nvPr>
        </p:nvSpPr>
        <p:spPr/>
        <p:txBody>
          <a:bodyPr/>
          <a:lstStyle/>
          <a:p>
            <a:r>
              <a:t>Footer</a:t>
            </a:r>
          </a:p>
        </p:txBody>
      </p:sp>
      <p:sp>
        <p:nvSpPr>
          <p:cNvPr id="8" name="PlaceHolder 7"/>
          <p:cNvSpPr>
            <a:spLocks noGrp="1"/>
          </p:cNvSpPr>
          <p:nvPr>
            <p:ph type="sldNum" idx="10"/>
          </p:nvPr>
        </p:nvSpPr>
        <p:spPr/>
        <p:txBody>
          <a:bodyPr/>
          <a:lstStyle/>
          <a:p>
            <a:fld id="{0D92AA69-96DE-4595-8180-C9F1196EA811}" type="slidenum">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69"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70"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71"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72"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73"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74"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9"/>
          </p:nvPr>
        </p:nvSpPr>
        <p:spPr/>
        <p:txBody>
          <a:bodyPr/>
          <a:lstStyle/>
          <a:p>
            <a:r>
              <a:t>Footer</a:t>
            </a:r>
          </a:p>
        </p:txBody>
      </p:sp>
      <p:sp>
        <p:nvSpPr>
          <p:cNvPr id="10" name="PlaceHolder 9"/>
          <p:cNvSpPr>
            <a:spLocks noGrp="1"/>
          </p:cNvSpPr>
          <p:nvPr>
            <p:ph type="sldNum" idx="10"/>
          </p:nvPr>
        </p:nvSpPr>
        <p:spPr/>
        <p:txBody>
          <a:bodyPr/>
          <a:lstStyle/>
          <a:p>
            <a:fld id="{60C10CE6-1F2D-4CCB-BE68-4B6C8AEB4F46}" type="slidenum">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lstStyle/>
          <a:p>
            <a:r>
              <a:t>Footer</a:t>
            </a:r>
          </a:p>
        </p:txBody>
      </p:sp>
      <p:sp>
        <p:nvSpPr>
          <p:cNvPr id="3" name="PlaceHolder 2"/>
          <p:cNvSpPr>
            <a:spLocks noGrp="1"/>
          </p:cNvSpPr>
          <p:nvPr>
            <p:ph type="sldNum" idx="12"/>
          </p:nvPr>
        </p:nvSpPr>
        <p:spPr/>
        <p:txBody>
          <a:bodyPr/>
          <a:lstStyle/>
          <a:p>
            <a:fld id="{3C192725-FC31-420F-A78F-BC01F4F43E32}" type="slidenum">
              <a:t>‹#›</a:t>
            </a:fld>
            <a:endParaRPr/>
          </a:p>
        </p:txBody>
      </p:sp>
      <p:sp>
        <p:nvSpPr>
          <p:cNvPr id="4" name="PlaceHolder 3"/>
          <p:cNvSpPr>
            <a:spLocks noGrp="1"/>
          </p:cNvSpPr>
          <p:nvPr>
            <p:ph type="dt" idx="13"/>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93780003-85D2-48A3-9CF8-0FBF3F905CAF}"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85"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13648F17-1934-496E-9FFD-86C15CE2FC6B}" type="slidenum">
              <a:t>‹#›</a:t>
            </a:fld>
            <a:endParaRPr/>
          </a:p>
        </p:txBody>
      </p:sp>
      <p:sp>
        <p:nvSpPr>
          <p:cNvPr id="6" name="PlaceHolder 5"/>
          <p:cNvSpPr>
            <a:spLocks noGrp="1"/>
          </p:cNvSpPr>
          <p:nvPr>
            <p:ph type="dt" idx="13"/>
          </p:nvPr>
        </p:nvSpPr>
        <p:spPr/>
        <p:txBody>
          <a:body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87"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02F8A9C8-6656-46D6-8A6B-F4076BC0E53F}" type="slidenum">
              <a:t>‹#›</a:t>
            </a:fld>
            <a:endParaRPr/>
          </a:p>
        </p:txBody>
      </p:sp>
      <p:sp>
        <p:nvSpPr>
          <p:cNvPr id="6" name="PlaceHolder 5"/>
          <p:cNvSpPr>
            <a:spLocks noGrp="1"/>
          </p:cNvSpPr>
          <p:nvPr>
            <p:ph type="dt" idx="13"/>
          </p:nvPr>
        </p:nvSpPr>
        <p:spPr/>
        <p:txBody>
          <a:body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89"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90"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1"/>
          </p:nvPr>
        </p:nvSpPr>
        <p:spPr/>
        <p:txBody>
          <a:bodyPr/>
          <a:lstStyle/>
          <a:p>
            <a:r>
              <a:t>Footer</a:t>
            </a:r>
          </a:p>
        </p:txBody>
      </p:sp>
      <p:sp>
        <p:nvSpPr>
          <p:cNvPr id="6" name="PlaceHolder 5"/>
          <p:cNvSpPr>
            <a:spLocks noGrp="1"/>
          </p:cNvSpPr>
          <p:nvPr>
            <p:ph type="sldNum" idx="12"/>
          </p:nvPr>
        </p:nvSpPr>
        <p:spPr/>
        <p:txBody>
          <a:bodyPr/>
          <a:lstStyle/>
          <a:p>
            <a:fld id="{6018588A-1C83-4A0F-A0C8-9911A277792C}" type="slidenum">
              <a:t>‹#›</a:t>
            </a:fld>
            <a:endParaRPr/>
          </a:p>
        </p:txBody>
      </p:sp>
      <p:sp>
        <p:nvSpPr>
          <p:cNvPr id="7" name="PlaceHolder 6"/>
          <p:cNvSpPr>
            <a:spLocks noGrp="1"/>
          </p:cNvSpPr>
          <p:nvPr>
            <p:ph type="dt" idx="13"/>
          </p:nvPr>
        </p:nvSpPr>
        <p:spPr/>
        <p:txBody>
          <a:body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11"/>
          </p:nvPr>
        </p:nvSpPr>
        <p:spPr/>
        <p:txBody>
          <a:bodyPr/>
          <a:lstStyle/>
          <a:p>
            <a:r>
              <a:t>Footer</a:t>
            </a:r>
          </a:p>
        </p:txBody>
      </p:sp>
      <p:sp>
        <p:nvSpPr>
          <p:cNvPr id="4" name="PlaceHolder 3"/>
          <p:cNvSpPr>
            <a:spLocks noGrp="1"/>
          </p:cNvSpPr>
          <p:nvPr>
            <p:ph type="sldNum" idx="12"/>
          </p:nvPr>
        </p:nvSpPr>
        <p:spPr/>
        <p:txBody>
          <a:bodyPr/>
          <a:lstStyle/>
          <a:p>
            <a:fld id="{80EDF77E-8043-489A-B99E-126002F528A7}" type="slidenum">
              <a:t>‹#›</a:t>
            </a:fld>
            <a:endParaRPr/>
          </a:p>
        </p:txBody>
      </p:sp>
      <p:sp>
        <p:nvSpPr>
          <p:cNvPr id="5" name="PlaceHolder 4"/>
          <p:cNvSpPr>
            <a:spLocks noGrp="1"/>
          </p:cNvSpPr>
          <p:nvPr>
            <p:ph type="dt" idx="13"/>
          </p:nvPr>
        </p:nvSpPr>
        <p:spPr/>
        <p:txBody>
          <a:body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2"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11"/>
          </p:nvPr>
        </p:nvSpPr>
        <p:spPr/>
        <p:txBody>
          <a:bodyPr/>
          <a:lstStyle/>
          <a:p>
            <a:r>
              <a:t>Footer</a:t>
            </a:r>
          </a:p>
        </p:txBody>
      </p:sp>
      <p:sp>
        <p:nvSpPr>
          <p:cNvPr id="4" name="PlaceHolder 3"/>
          <p:cNvSpPr>
            <a:spLocks noGrp="1"/>
          </p:cNvSpPr>
          <p:nvPr>
            <p:ph type="sldNum" idx="12"/>
          </p:nvPr>
        </p:nvSpPr>
        <p:spPr/>
        <p:txBody>
          <a:bodyPr/>
          <a:lstStyle/>
          <a:p>
            <a:fld id="{56443666-2A25-49ED-A666-C9822606E295}" type="slidenum">
              <a:t>‹#›</a:t>
            </a:fld>
            <a:endParaRPr/>
          </a:p>
        </p:txBody>
      </p:sp>
      <p:sp>
        <p:nvSpPr>
          <p:cNvPr id="5" name="PlaceHolder 4"/>
          <p:cNvSpPr>
            <a:spLocks noGrp="1"/>
          </p:cNvSpPr>
          <p:nvPr>
            <p:ph type="dt" idx="13"/>
          </p:nvPr>
        </p:nvSpPr>
        <p:spPr/>
        <p:txBody>
          <a:body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94"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95"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96"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4FA1BD79-1EED-43BF-B159-E1D4AD78166B}" type="slidenum">
              <a:t>‹#›</a:t>
            </a:fld>
            <a:endParaRPr/>
          </a:p>
        </p:txBody>
      </p:sp>
      <p:sp>
        <p:nvSpPr>
          <p:cNvPr id="8" name="PlaceHolder 7"/>
          <p:cNvSpPr>
            <a:spLocks noGrp="1"/>
          </p:cNvSpPr>
          <p:nvPr>
            <p:ph type="dt" idx="13"/>
          </p:nvPr>
        </p:nvSpPr>
        <p:spPr/>
        <p:txBody>
          <a:body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98"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99"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0"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19B8B7DE-2A68-4CE7-A486-05759E37B853}" type="slidenum">
              <a:t>‹#›</a:t>
            </a:fld>
            <a:endParaRPr/>
          </a:p>
        </p:txBody>
      </p:sp>
      <p:sp>
        <p:nvSpPr>
          <p:cNvPr id="8" name="PlaceHolder 7"/>
          <p:cNvSpPr>
            <a:spLocks noGrp="1"/>
          </p:cNvSpPr>
          <p:nvPr>
            <p:ph type="dt" idx="13"/>
          </p:nvPr>
        </p:nvSpPr>
        <p:spPr/>
        <p:txBody>
          <a:body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02"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3"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4"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DC9F7ED9-58A8-42A0-A68E-4414146E2AE3}" type="slidenum">
              <a:t>‹#›</a:t>
            </a:fld>
            <a:endParaRPr/>
          </a:p>
        </p:txBody>
      </p:sp>
      <p:sp>
        <p:nvSpPr>
          <p:cNvPr id="8" name="PlaceHolder 7"/>
          <p:cNvSpPr>
            <a:spLocks noGrp="1"/>
          </p:cNvSpPr>
          <p:nvPr>
            <p:ph type="dt" idx="13"/>
          </p:nvPr>
        </p:nvSpPr>
        <p:spPr/>
        <p:txBody>
          <a:body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06"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7"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1"/>
          </p:nvPr>
        </p:nvSpPr>
        <p:spPr/>
        <p:txBody>
          <a:bodyPr/>
          <a:lstStyle/>
          <a:p>
            <a:r>
              <a:t>Footer</a:t>
            </a:r>
          </a:p>
        </p:txBody>
      </p:sp>
      <p:sp>
        <p:nvSpPr>
          <p:cNvPr id="6" name="PlaceHolder 5"/>
          <p:cNvSpPr>
            <a:spLocks noGrp="1"/>
          </p:cNvSpPr>
          <p:nvPr>
            <p:ph type="sldNum" idx="12"/>
          </p:nvPr>
        </p:nvSpPr>
        <p:spPr/>
        <p:txBody>
          <a:bodyPr/>
          <a:lstStyle/>
          <a:p>
            <a:fld id="{513B242E-FEE0-44CD-A501-D8F6CA7D6F8C}" type="slidenum">
              <a:t>‹#›</a:t>
            </a:fld>
            <a:endParaRPr/>
          </a:p>
        </p:txBody>
      </p:sp>
      <p:sp>
        <p:nvSpPr>
          <p:cNvPr id="7" name="PlaceHolder 6"/>
          <p:cNvSpPr>
            <a:spLocks noGrp="1"/>
          </p:cNvSpPr>
          <p:nvPr>
            <p:ph type="dt" idx="13"/>
          </p:nvPr>
        </p:nvSpPr>
        <p:spPr/>
        <p:txBody>
          <a:body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09"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0"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1"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2"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11"/>
          </p:nvPr>
        </p:nvSpPr>
        <p:spPr/>
        <p:txBody>
          <a:bodyPr/>
          <a:lstStyle/>
          <a:p>
            <a:r>
              <a:t>Footer</a:t>
            </a:r>
          </a:p>
        </p:txBody>
      </p:sp>
      <p:sp>
        <p:nvSpPr>
          <p:cNvPr id="8" name="PlaceHolder 7"/>
          <p:cNvSpPr>
            <a:spLocks noGrp="1"/>
          </p:cNvSpPr>
          <p:nvPr>
            <p:ph type="sldNum" idx="12"/>
          </p:nvPr>
        </p:nvSpPr>
        <p:spPr/>
        <p:txBody>
          <a:bodyPr/>
          <a:lstStyle/>
          <a:p>
            <a:fld id="{FD0E82EB-A2A4-4B73-8456-C39BF7A18A16}" type="slidenum">
              <a:t>‹#›</a:t>
            </a:fld>
            <a:endParaRPr/>
          </a:p>
        </p:txBody>
      </p:sp>
      <p:sp>
        <p:nvSpPr>
          <p:cNvPr id="9" name="PlaceHolder 8"/>
          <p:cNvSpPr>
            <a:spLocks noGrp="1"/>
          </p:cNvSpPr>
          <p:nvPr>
            <p:ph type="dt" idx="1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C807088B-CB24-487C-A0F4-845322F3930B}"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14"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5"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6"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7"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8"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9"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11"/>
          </p:nvPr>
        </p:nvSpPr>
        <p:spPr/>
        <p:txBody>
          <a:bodyPr/>
          <a:lstStyle/>
          <a:p>
            <a:r>
              <a:t>Footer</a:t>
            </a:r>
          </a:p>
        </p:txBody>
      </p:sp>
      <p:sp>
        <p:nvSpPr>
          <p:cNvPr id="10" name="PlaceHolder 9"/>
          <p:cNvSpPr>
            <a:spLocks noGrp="1"/>
          </p:cNvSpPr>
          <p:nvPr>
            <p:ph type="sldNum" idx="12"/>
          </p:nvPr>
        </p:nvSpPr>
        <p:spPr/>
        <p:txBody>
          <a:bodyPr/>
          <a:lstStyle/>
          <a:p>
            <a:fld id="{A2E2A34B-45DA-4E79-B0AD-6D10B68F1324}" type="slidenum">
              <a:t>‹#›</a:t>
            </a:fld>
            <a:endParaRPr/>
          </a:p>
        </p:txBody>
      </p:sp>
      <p:sp>
        <p:nvSpPr>
          <p:cNvPr id="11" name="PlaceHolder 10"/>
          <p:cNvSpPr>
            <a:spLocks noGrp="1"/>
          </p:cNvSpPr>
          <p:nvPr>
            <p:ph type="dt" idx="13"/>
          </p:nvPr>
        </p:nvSpPr>
        <p:spPr/>
        <p:txBody>
          <a:body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lstStyle/>
          <a:p>
            <a:r>
              <a:t>Footer</a:t>
            </a:r>
          </a:p>
        </p:txBody>
      </p:sp>
      <p:sp>
        <p:nvSpPr>
          <p:cNvPr id="3" name="PlaceHolder 2"/>
          <p:cNvSpPr>
            <a:spLocks noGrp="1"/>
          </p:cNvSpPr>
          <p:nvPr>
            <p:ph type="sldNum" idx="15"/>
          </p:nvPr>
        </p:nvSpPr>
        <p:spPr/>
        <p:txBody>
          <a:bodyPr/>
          <a:lstStyle/>
          <a:p>
            <a:fld id="{10F0D78B-FA1E-41B9-82BB-69D58673AF9C}" type="slidenum">
              <a:t>‹#›</a:t>
            </a:fld>
            <a:endParaRPr/>
          </a:p>
        </p:txBody>
      </p:sp>
      <p:sp>
        <p:nvSpPr>
          <p:cNvPr id="4" name="PlaceHolder 3"/>
          <p:cNvSpPr>
            <a:spLocks noGrp="1"/>
          </p:cNvSpPr>
          <p:nvPr>
            <p:ph type="dt" idx="16"/>
          </p:nvPr>
        </p:nvSpPr>
        <p:spPr/>
        <p:txBody>
          <a:body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30"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14"/>
          </p:nvPr>
        </p:nvSpPr>
        <p:spPr/>
        <p:txBody>
          <a:bodyPr/>
          <a:lstStyle/>
          <a:p>
            <a:r>
              <a:t>Footer</a:t>
            </a:r>
          </a:p>
        </p:txBody>
      </p:sp>
      <p:sp>
        <p:nvSpPr>
          <p:cNvPr id="5" name="PlaceHolder 4"/>
          <p:cNvSpPr>
            <a:spLocks noGrp="1"/>
          </p:cNvSpPr>
          <p:nvPr>
            <p:ph type="sldNum" idx="15"/>
          </p:nvPr>
        </p:nvSpPr>
        <p:spPr/>
        <p:txBody>
          <a:bodyPr/>
          <a:lstStyle/>
          <a:p>
            <a:fld id="{10E20EEB-C1CB-42A0-BDC9-30CFCF4E0BE4}" type="slidenum">
              <a:t>‹#›</a:t>
            </a:fld>
            <a:endParaRPr/>
          </a:p>
        </p:txBody>
      </p:sp>
      <p:sp>
        <p:nvSpPr>
          <p:cNvPr id="6" name="PlaceHolder 5"/>
          <p:cNvSpPr>
            <a:spLocks noGrp="1"/>
          </p:cNvSpPr>
          <p:nvPr>
            <p:ph type="dt" idx="16"/>
          </p:nvPr>
        </p:nvSpPr>
        <p:spPr/>
        <p:txBody>
          <a:body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32"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14"/>
          </p:nvPr>
        </p:nvSpPr>
        <p:spPr/>
        <p:txBody>
          <a:bodyPr/>
          <a:lstStyle/>
          <a:p>
            <a:r>
              <a:t>Footer</a:t>
            </a:r>
          </a:p>
        </p:txBody>
      </p:sp>
      <p:sp>
        <p:nvSpPr>
          <p:cNvPr id="5" name="PlaceHolder 4"/>
          <p:cNvSpPr>
            <a:spLocks noGrp="1"/>
          </p:cNvSpPr>
          <p:nvPr>
            <p:ph type="sldNum" idx="15"/>
          </p:nvPr>
        </p:nvSpPr>
        <p:spPr/>
        <p:txBody>
          <a:bodyPr/>
          <a:lstStyle/>
          <a:p>
            <a:fld id="{A508DCB9-2533-42A2-81AF-63E9427673A7}" type="slidenum">
              <a:t>‹#›</a:t>
            </a:fld>
            <a:endParaRPr/>
          </a:p>
        </p:txBody>
      </p:sp>
      <p:sp>
        <p:nvSpPr>
          <p:cNvPr id="6" name="PlaceHolder 5"/>
          <p:cNvSpPr>
            <a:spLocks noGrp="1"/>
          </p:cNvSpPr>
          <p:nvPr>
            <p:ph type="dt" idx="16"/>
          </p:nvPr>
        </p:nvSpPr>
        <p:spPr/>
        <p:txBody>
          <a:body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34"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35"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4"/>
          </p:nvPr>
        </p:nvSpPr>
        <p:spPr/>
        <p:txBody>
          <a:bodyPr/>
          <a:lstStyle/>
          <a:p>
            <a:r>
              <a:t>Footer</a:t>
            </a:r>
          </a:p>
        </p:txBody>
      </p:sp>
      <p:sp>
        <p:nvSpPr>
          <p:cNvPr id="6" name="PlaceHolder 5"/>
          <p:cNvSpPr>
            <a:spLocks noGrp="1"/>
          </p:cNvSpPr>
          <p:nvPr>
            <p:ph type="sldNum" idx="15"/>
          </p:nvPr>
        </p:nvSpPr>
        <p:spPr/>
        <p:txBody>
          <a:bodyPr/>
          <a:lstStyle/>
          <a:p>
            <a:fld id="{AB338497-B904-4299-A474-24D894D5BA7E}" type="slidenum">
              <a:t>‹#›</a:t>
            </a:fld>
            <a:endParaRPr/>
          </a:p>
        </p:txBody>
      </p:sp>
      <p:sp>
        <p:nvSpPr>
          <p:cNvPr id="7" name="PlaceHolder 6"/>
          <p:cNvSpPr>
            <a:spLocks noGrp="1"/>
          </p:cNvSpPr>
          <p:nvPr>
            <p:ph type="dt" idx="16"/>
          </p:nvPr>
        </p:nvSpPr>
        <p:spPr/>
        <p:txBody>
          <a:body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14"/>
          </p:nvPr>
        </p:nvSpPr>
        <p:spPr/>
        <p:txBody>
          <a:bodyPr/>
          <a:lstStyle/>
          <a:p>
            <a:r>
              <a:t>Footer</a:t>
            </a:r>
          </a:p>
        </p:txBody>
      </p:sp>
      <p:sp>
        <p:nvSpPr>
          <p:cNvPr id="4" name="PlaceHolder 3"/>
          <p:cNvSpPr>
            <a:spLocks noGrp="1"/>
          </p:cNvSpPr>
          <p:nvPr>
            <p:ph type="sldNum" idx="15"/>
          </p:nvPr>
        </p:nvSpPr>
        <p:spPr/>
        <p:txBody>
          <a:bodyPr/>
          <a:lstStyle/>
          <a:p>
            <a:fld id="{124D77A5-EE1B-430B-9C5D-05189125CB6A}" type="slidenum">
              <a:t>‹#›</a:t>
            </a:fld>
            <a:endParaRPr/>
          </a:p>
        </p:txBody>
      </p:sp>
      <p:sp>
        <p:nvSpPr>
          <p:cNvPr id="5" name="PlaceHolder 4"/>
          <p:cNvSpPr>
            <a:spLocks noGrp="1"/>
          </p:cNvSpPr>
          <p:nvPr>
            <p:ph type="dt" idx="16"/>
          </p:nvPr>
        </p:nvSpPr>
        <p:spPr/>
        <p:txBody>
          <a:body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7"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14"/>
          </p:nvPr>
        </p:nvSpPr>
        <p:spPr/>
        <p:txBody>
          <a:bodyPr/>
          <a:lstStyle/>
          <a:p>
            <a:r>
              <a:t>Footer</a:t>
            </a:r>
          </a:p>
        </p:txBody>
      </p:sp>
      <p:sp>
        <p:nvSpPr>
          <p:cNvPr id="4" name="PlaceHolder 3"/>
          <p:cNvSpPr>
            <a:spLocks noGrp="1"/>
          </p:cNvSpPr>
          <p:nvPr>
            <p:ph type="sldNum" idx="15"/>
          </p:nvPr>
        </p:nvSpPr>
        <p:spPr/>
        <p:txBody>
          <a:bodyPr/>
          <a:lstStyle/>
          <a:p>
            <a:fld id="{252197DA-83EF-43CF-A0DB-5370BF3B62B5}" type="slidenum">
              <a:t>‹#›</a:t>
            </a:fld>
            <a:endParaRPr/>
          </a:p>
        </p:txBody>
      </p:sp>
      <p:sp>
        <p:nvSpPr>
          <p:cNvPr id="5" name="PlaceHolder 4"/>
          <p:cNvSpPr>
            <a:spLocks noGrp="1"/>
          </p:cNvSpPr>
          <p:nvPr>
            <p:ph type="dt" idx="16"/>
          </p:nvPr>
        </p:nvSpPr>
        <p:spPr/>
        <p:txBody>
          <a:body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39"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0"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1"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14F082D0-2BFF-46C2-8324-7453E610A215}" type="slidenum">
              <a:t>‹#›</a:t>
            </a:fld>
            <a:endParaRPr/>
          </a:p>
        </p:txBody>
      </p:sp>
      <p:sp>
        <p:nvSpPr>
          <p:cNvPr id="8" name="PlaceHolder 7"/>
          <p:cNvSpPr>
            <a:spLocks noGrp="1"/>
          </p:cNvSpPr>
          <p:nvPr>
            <p:ph type="dt" idx="16"/>
          </p:nvPr>
        </p:nvSpPr>
        <p:spPr/>
        <p:txBody>
          <a:body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43"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4"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5"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680E74F3-F81F-4781-B07E-C08F931C01E4}" type="slidenum">
              <a:t>‹#›</a:t>
            </a:fld>
            <a:endParaRPr/>
          </a:p>
        </p:txBody>
      </p:sp>
      <p:sp>
        <p:nvSpPr>
          <p:cNvPr id="8" name="PlaceHolder 7"/>
          <p:cNvSpPr>
            <a:spLocks noGrp="1"/>
          </p:cNvSpPr>
          <p:nvPr>
            <p:ph type="dt" idx="16"/>
          </p:nvPr>
        </p:nvSpPr>
        <p:spPr/>
        <p:txBody>
          <a:body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47"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8"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9"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CBEC4BE2-D316-4E11-AFFE-11E1FFE360D3}" type="slidenum">
              <a:t>‹#›</a:t>
            </a:fld>
            <a:endParaRPr/>
          </a:p>
        </p:txBody>
      </p:sp>
      <p:sp>
        <p:nvSpPr>
          <p:cNvPr id="8" name="PlaceHolder 7"/>
          <p:cNvSpPr>
            <a:spLocks noGrp="1"/>
          </p:cNvSpPr>
          <p:nvPr>
            <p:ph type="dt" idx="16"/>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9"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43885EBB-C03A-41BE-A8D8-C17D58C19E95}"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51"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52"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4"/>
          </p:nvPr>
        </p:nvSpPr>
        <p:spPr/>
        <p:txBody>
          <a:bodyPr/>
          <a:lstStyle/>
          <a:p>
            <a:r>
              <a:t>Footer</a:t>
            </a:r>
          </a:p>
        </p:txBody>
      </p:sp>
      <p:sp>
        <p:nvSpPr>
          <p:cNvPr id="6" name="PlaceHolder 5"/>
          <p:cNvSpPr>
            <a:spLocks noGrp="1"/>
          </p:cNvSpPr>
          <p:nvPr>
            <p:ph type="sldNum" idx="15"/>
          </p:nvPr>
        </p:nvSpPr>
        <p:spPr/>
        <p:txBody>
          <a:bodyPr/>
          <a:lstStyle/>
          <a:p>
            <a:fld id="{5282B05F-B423-45DF-9EFC-9809FA058206}" type="slidenum">
              <a:t>‹#›</a:t>
            </a:fld>
            <a:endParaRPr/>
          </a:p>
        </p:txBody>
      </p:sp>
      <p:sp>
        <p:nvSpPr>
          <p:cNvPr id="7" name="PlaceHolder 6"/>
          <p:cNvSpPr>
            <a:spLocks noGrp="1"/>
          </p:cNvSpPr>
          <p:nvPr>
            <p:ph type="dt" idx="16"/>
          </p:nvPr>
        </p:nvSpPr>
        <p:spPr/>
        <p:txBody>
          <a:body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54"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55"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56"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57"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14"/>
          </p:nvPr>
        </p:nvSpPr>
        <p:spPr/>
        <p:txBody>
          <a:bodyPr/>
          <a:lstStyle/>
          <a:p>
            <a:r>
              <a:t>Footer</a:t>
            </a:r>
          </a:p>
        </p:txBody>
      </p:sp>
      <p:sp>
        <p:nvSpPr>
          <p:cNvPr id="8" name="PlaceHolder 7"/>
          <p:cNvSpPr>
            <a:spLocks noGrp="1"/>
          </p:cNvSpPr>
          <p:nvPr>
            <p:ph type="sldNum" idx="15"/>
          </p:nvPr>
        </p:nvSpPr>
        <p:spPr/>
        <p:txBody>
          <a:bodyPr/>
          <a:lstStyle/>
          <a:p>
            <a:fld id="{EB9BECC2-1FB7-488E-9844-954A72E7109A}" type="slidenum">
              <a:t>‹#›</a:t>
            </a:fld>
            <a:endParaRPr/>
          </a:p>
        </p:txBody>
      </p:sp>
      <p:sp>
        <p:nvSpPr>
          <p:cNvPr id="9" name="PlaceHolder 8"/>
          <p:cNvSpPr>
            <a:spLocks noGrp="1"/>
          </p:cNvSpPr>
          <p:nvPr>
            <p:ph type="dt" idx="16"/>
          </p:nvPr>
        </p:nvSpPr>
        <p:spPr/>
        <p:txBody>
          <a:body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59"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60"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61"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62"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63"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64"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14"/>
          </p:nvPr>
        </p:nvSpPr>
        <p:spPr/>
        <p:txBody>
          <a:bodyPr/>
          <a:lstStyle/>
          <a:p>
            <a:r>
              <a:t>Footer</a:t>
            </a:r>
          </a:p>
        </p:txBody>
      </p:sp>
      <p:sp>
        <p:nvSpPr>
          <p:cNvPr id="10" name="PlaceHolder 9"/>
          <p:cNvSpPr>
            <a:spLocks noGrp="1"/>
          </p:cNvSpPr>
          <p:nvPr>
            <p:ph type="sldNum" idx="15"/>
          </p:nvPr>
        </p:nvSpPr>
        <p:spPr/>
        <p:txBody>
          <a:bodyPr/>
          <a:lstStyle/>
          <a:p>
            <a:fld id="{1765321A-87A3-4222-8406-062864DD4228}" type="slidenum">
              <a:t>‹#›</a:t>
            </a:fld>
            <a:endParaRPr/>
          </a:p>
        </p:txBody>
      </p:sp>
      <p:sp>
        <p:nvSpPr>
          <p:cNvPr id="11" name="PlaceHolder 10"/>
          <p:cNvSpPr>
            <a:spLocks noGrp="1"/>
          </p:cNvSpPr>
          <p:nvPr>
            <p:ph type="dt" idx="16"/>
          </p:nvPr>
        </p:nvSpPr>
        <p:spPr/>
        <p:txBody>
          <a:body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8"/>
          </p:nvPr>
        </p:nvSpPr>
        <p:spPr/>
        <p:txBody>
          <a:bodyPr/>
          <a:lstStyle/>
          <a:p>
            <a:r>
              <a:t>Footer</a:t>
            </a:r>
          </a:p>
        </p:txBody>
      </p:sp>
      <p:sp>
        <p:nvSpPr>
          <p:cNvPr id="3" name="PlaceHolder 2"/>
          <p:cNvSpPr>
            <a:spLocks noGrp="1"/>
          </p:cNvSpPr>
          <p:nvPr>
            <p:ph type="sldNum" idx="19"/>
          </p:nvPr>
        </p:nvSpPr>
        <p:spPr/>
        <p:txBody>
          <a:bodyPr/>
          <a:lstStyle/>
          <a:p>
            <a:fld id="{F373837F-61C0-42FB-A5A1-1130317F4D8F}" type="slidenum">
              <a:t>‹#›</a:t>
            </a:fld>
            <a:endParaRPr/>
          </a:p>
        </p:txBody>
      </p:sp>
      <p:sp>
        <p:nvSpPr>
          <p:cNvPr id="4" name="PlaceHolder 3"/>
          <p:cNvSpPr>
            <a:spLocks noGrp="1"/>
          </p:cNvSpPr>
          <p:nvPr>
            <p:ph type="dt" idx="17"/>
          </p:nvPr>
        </p:nvSpPr>
        <p:spPr/>
        <p:txBody>
          <a:body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75"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18"/>
          </p:nvPr>
        </p:nvSpPr>
        <p:spPr/>
        <p:txBody>
          <a:bodyPr/>
          <a:lstStyle/>
          <a:p>
            <a:r>
              <a:t>Footer</a:t>
            </a:r>
          </a:p>
        </p:txBody>
      </p:sp>
      <p:sp>
        <p:nvSpPr>
          <p:cNvPr id="5" name="PlaceHolder 4"/>
          <p:cNvSpPr>
            <a:spLocks noGrp="1"/>
          </p:cNvSpPr>
          <p:nvPr>
            <p:ph type="sldNum" idx="19"/>
          </p:nvPr>
        </p:nvSpPr>
        <p:spPr/>
        <p:txBody>
          <a:bodyPr/>
          <a:lstStyle/>
          <a:p>
            <a:fld id="{48CC37D6-FD24-45D5-BAAE-F79E09E2F7C4}" type="slidenum">
              <a:t>‹#›</a:t>
            </a:fld>
            <a:endParaRPr/>
          </a:p>
        </p:txBody>
      </p:sp>
      <p:sp>
        <p:nvSpPr>
          <p:cNvPr id="6" name="PlaceHolder 5"/>
          <p:cNvSpPr>
            <a:spLocks noGrp="1"/>
          </p:cNvSpPr>
          <p:nvPr>
            <p:ph type="dt" idx="17"/>
          </p:nvPr>
        </p:nvSpPr>
        <p:spPr/>
        <p:txBody>
          <a:body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77"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18"/>
          </p:nvPr>
        </p:nvSpPr>
        <p:spPr/>
        <p:txBody>
          <a:bodyPr/>
          <a:lstStyle/>
          <a:p>
            <a:r>
              <a:t>Footer</a:t>
            </a:r>
          </a:p>
        </p:txBody>
      </p:sp>
      <p:sp>
        <p:nvSpPr>
          <p:cNvPr id="5" name="PlaceHolder 4"/>
          <p:cNvSpPr>
            <a:spLocks noGrp="1"/>
          </p:cNvSpPr>
          <p:nvPr>
            <p:ph type="sldNum" idx="19"/>
          </p:nvPr>
        </p:nvSpPr>
        <p:spPr/>
        <p:txBody>
          <a:bodyPr/>
          <a:lstStyle/>
          <a:p>
            <a:fld id="{56FE5320-3158-4081-B19A-1ECEE827E3D0}" type="slidenum">
              <a:t>‹#›</a:t>
            </a:fld>
            <a:endParaRPr/>
          </a:p>
        </p:txBody>
      </p:sp>
      <p:sp>
        <p:nvSpPr>
          <p:cNvPr id="6" name="PlaceHolder 5"/>
          <p:cNvSpPr>
            <a:spLocks noGrp="1"/>
          </p:cNvSpPr>
          <p:nvPr>
            <p:ph type="dt" idx="17"/>
          </p:nvPr>
        </p:nvSpPr>
        <p:spPr/>
        <p:txBody>
          <a:body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79"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0"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8"/>
          </p:nvPr>
        </p:nvSpPr>
        <p:spPr/>
        <p:txBody>
          <a:bodyPr/>
          <a:lstStyle/>
          <a:p>
            <a:r>
              <a:t>Footer</a:t>
            </a:r>
          </a:p>
        </p:txBody>
      </p:sp>
      <p:sp>
        <p:nvSpPr>
          <p:cNvPr id="6" name="PlaceHolder 5"/>
          <p:cNvSpPr>
            <a:spLocks noGrp="1"/>
          </p:cNvSpPr>
          <p:nvPr>
            <p:ph type="sldNum" idx="19"/>
          </p:nvPr>
        </p:nvSpPr>
        <p:spPr/>
        <p:txBody>
          <a:bodyPr/>
          <a:lstStyle/>
          <a:p>
            <a:fld id="{632A13BB-314E-4252-B57D-E4CFFC814155}" type="slidenum">
              <a:t>‹#›</a:t>
            </a:fld>
            <a:endParaRPr/>
          </a:p>
        </p:txBody>
      </p:sp>
      <p:sp>
        <p:nvSpPr>
          <p:cNvPr id="7" name="PlaceHolder 6"/>
          <p:cNvSpPr>
            <a:spLocks noGrp="1"/>
          </p:cNvSpPr>
          <p:nvPr>
            <p:ph type="dt" idx="17"/>
          </p:nvPr>
        </p:nvSpPr>
        <p:spPr/>
        <p:txBody>
          <a:body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18"/>
          </p:nvPr>
        </p:nvSpPr>
        <p:spPr/>
        <p:txBody>
          <a:bodyPr/>
          <a:lstStyle/>
          <a:p>
            <a:r>
              <a:t>Footer</a:t>
            </a:r>
          </a:p>
        </p:txBody>
      </p:sp>
      <p:sp>
        <p:nvSpPr>
          <p:cNvPr id="4" name="PlaceHolder 3"/>
          <p:cNvSpPr>
            <a:spLocks noGrp="1"/>
          </p:cNvSpPr>
          <p:nvPr>
            <p:ph type="sldNum" idx="19"/>
          </p:nvPr>
        </p:nvSpPr>
        <p:spPr/>
        <p:txBody>
          <a:bodyPr/>
          <a:lstStyle/>
          <a:p>
            <a:fld id="{8E71E574-4800-47ED-9213-54FAF578CF58}" type="slidenum">
              <a:t>‹#›</a:t>
            </a:fld>
            <a:endParaRPr/>
          </a:p>
        </p:txBody>
      </p:sp>
      <p:sp>
        <p:nvSpPr>
          <p:cNvPr id="5" name="PlaceHolder 4"/>
          <p:cNvSpPr>
            <a:spLocks noGrp="1"/>
          </p:cNvSpPr>
          <p:nvPr>
            <p:ph type="dt" idx="17"/>
          </p:nvPr>
        </p:nvSpPr>
        <p:spPr/>
        <p:txBody>
          <a:body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2"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18"/>
          </p:nvPr>
        </p:nvSpPr>
        <p:spPr/>
        <p:txBody>
          <a:bodyPr/>
          <a:lstStyle/>
          <a:p>
            <a:r>
              <a:t>Footer</a:t>
            </a:r>
          </a:p>
        </p:txBody>
      </p:sp>
      <p:sp>
        <p:nvSpPr>
          <p:cNvPr id="4" name="PlaceHolder 3"/>
          <p:cNvSpPr>
            <a:spLocks noGrp="1"/>
          </p:cNvSpPr>
          <p:nvPr>
            <p:ph type="sldNum" idx="19"/>
          </p:nvPr>
        </p:nvSpPr>
        <p:spPr/>
        <p:txBody>
          <a:bodyPr/>
          <a:lstStyle/>
          <a:p>
            <a:fld id="{72853432-C2B2-4303-84AA-253C68DC4B59}" type="slidenum">
              <a:t>‹#›</a:t>
            </a:fld>
            <a:endParaRPr/>
          </a:p>
        </p:txBody>
      </p:sp>
      <p:sp>
        <p:nvSpPr>
          <p:cNvPr id="5" name="PlaceHolder 4"/>
          <p:cNvSpPr>
            <a:spLocks noGrp="1"/>
          </p:cNvSpPr>
          <p:nvPr>
            <p:ph type="dt" idx="17"/>
          </p:nvPr>
        </p:nvSpPr>
        <p:spPr/>
        <p:txBody>
          <a:body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84"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5"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6"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8"/>
          </p:nvPr>
        </p:nvSpPr>
        <p:spPr/>
        <p:txBody>
          <a:bodyPr/>
          <a:lstStyle/>
          <a:p>
            <a:r>
              <a:t>Footer</a:t>
            </a:r>
          </a:p>
        </p:txBody>
      </p:sp>
      <p:sp>
        <p:nvSpPr>
          <p:cNvPr id="7" name="PlaceHolder 6"/>
          <p:cNvSpPr>
            <a:spLocks noGrp="1"/>
          </p:cNvSpPr>
          <p:nvPr>
            <p:ph type="sldNum" idx="19"/>
          </p:nvPr>
        </p:nvSpPr>
        <p:spPr/>
        <p:txBody>
          <a:bodyPr/>
          <a:lstStyle/>
          <a:p>
            <a:fld id="{0ADF0C2D-3246-4634-A549-E1651B6DEF9D}" type="slidenum">
              <a:t>‹#›</a:t>
            </a:fld>
            <a:endParaRPr/>
          </a:p>
        </p:txBody>
      </p:sp>
      <p:sp>
        <p:nvSpPr>
          <p:cNvPr id="8" name="PlaceHolder 7"/>
          <p:cNvSpPr>
            <a:spLocks noGrp="1"/>
          </p:cNvSpPr>
          <p:nvPr>
            <p:ph type="dt" idx="17"/>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3"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5"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F12A62E7-01CF-4BCB-B0C3-C26F37A0F96E}"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88"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9"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0"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8"/>
          </p:nvPr>
        </p:nvSpPr>
        <p:spPr/>
        <p:txBody>
          <a:bodyPr/>
          <a:lstStyle/>
          <a:p>
            <a:r>
              <a:t>Footer</a:t>
            </a:r>
          </a:p>
        </p:txBody>
      </p:sp>
      <p:sp>
        <p:nvSpPr>
          <p:cNvPr id="7" name="PlaceHolder 6"/>
          <p:cNvSpPr>
            <a:spLocks noGrp="1"/>
          </p:cNvSpPr>
          <p:nvPr>
            <p:ph type="sldNum" idx="19"/>
          </p:nvPr>
        </p:nvSpPr>
        <p:spPr/>
        <p:txBody>
          <a:bodyPr/>
          <a:lstStyle/>
          <a:p>
            <a:fld id="{E4312F9F-A019-4F62-8365-A84C5348605B}" type="slidenum">
              <a:t>‹#›</a:t>
            </a:fld>
            <a:endParaRPr/>
          </a:p>
        </p:txBody>
      </p:sp>
      <p:sp>
        <p:nvSpPr>
          <p:cNvPr id="8" name="PlaceHolder 7"/>
          <p:cNvSpPr>
            <a:spLocks noGrp="1"/>
          </p:cNvSpPr>
          <p:nvPr>
            <p:ph type="dt" idx="17"/>
          </p:nvPr>
        </p:nvSpPr>
        <p:spPr/>
        <p:txBody>
          <a:body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92"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3"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4"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8"/>
          </p:nvPr>
        </p:nvSpPr>
        <p:spPr/>
        <p:txBody>
          <a:bodyPr/>
          <a:lstStyle/>
          <a:p>
            <a:r>
              <a:t>Footer</a:t>
            </a:r>
          </a:p>
        </p:txBody>
      </p:sp>
      <p:sp>
        <p:nvSpPr>
          <p:cNvPr id="7" name="PlaceHolder 6"/>
          <p:cNvSpPr>
            <a:spLocks noGrp="1"/>
          </p:cNvSpPr>
          <p:nvPr>
            <p:ph type="sldNum" idx="19"/>
          </p:nvPr>
        </p:nvSpPr>
        <p:spPr/>
        <p:txBody>
          <a:bodyPr/>
          <a:lstStyle/>
          <a:p>
            <a:fld id="{18BF2969-202B-45E7-A5F3-8ABB888D9C2B}" type="slidenum">
              <a:t>‹#›</a:t>
            </a:fld>
            <a:endParaRPr/>
          </a:p>
        </p:txBody>
      </p:sp>
      <p:sp>
        <p:nvSpPr>
          <p:cNvPr id="8" name="PlaceHolder 7"/>
          <p:cNvSpPr>
            <a:spLocks noGrp="1"/>
          </p:cNvSpPr>
          <p:nvPr>
            <p:ph type="dt" idx="17"/>
          </p:nvPr>
        </p:nvSpPr>
        <p:spPr/>
        <p:txBody>
          <a:body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96"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7"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8"/>
          </p:nvPr>
        </p:nvSpPr>
        <p:spPr/>
        <p:txBody>
          <a:bodyPr/>
          <a:lstStyle/>
          <a:p>
            <a:r>
              <a:t>Footer</a:t>
            </a:r>
          </a:p>
        </p:txBody>
      </p:sp>
      <p:sp>
        <p:nvSpPr>
          <p:cNvPr id="6" name="PlaceHolder 5"/>
          <p:cNvSpPr>
            <a:spLocks noGrp="1"/>
          </p:cNvSpPr>
          <p:nvPr>
            <p:ph type="sldNum" idx="19"/>
          </p:nvPr>
        </p:nvSpPr>
        <p:spPr/>
        <p:txBody>
          <a:bodyPr/>
          <a:lstStyle/>
          <a:p>
            <a:fld id="{80F59833-652D-4E76-8949-815765FC91D6}" type="slidenum">
              <a:t>‹#›</a:t>
            </a:fld>
            <a:endParaRPr/>
          </a:p>
        </p:txBody>
      </p:sp>
      <p:sp>
        <p:nvSpPr>
          <p:cNvPr id="7" name="PlaceHolder 6"/>
          <p:cNvSpPr>
            <a:spLocks noGrp="1"/>
          </p:cNvSpPr>
          <p:nvPr>
            <p:ph type="dt" idx="17"/>
          </p:nvPr>
        </p:nvSpPr>
        <p:spPr/>
        <p:txBody>
          <a:body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99"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0"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1"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2"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18"/>
          </p:nvPr>
        </p:nvSpPr>
        <p:spPr/>
        <p:txBody>
          <a:bodyPr/>
          <a:lstStyle/>
          <a:p>
            <a:r>
              <a:t>Footer</a:t>
            </a:r>
          </a:p>
        </p:txBody>
      </p:sp>
      <p:sp>
        <p:nvSpPr>
          <p:cNvPr id="8" name="PlaceHolder 7"/>
          <p:cNvSpPr>
            <a:spLocks noGrp="1"/>
          </p:cNvSpPr>
          <p:nvPr>
            <p:ph type="sldNum" idx="19"/>
          </p:nvPr>
        </p:nvSpPr>
        <p:spPr/>
        <p:txBody>
          <a:bodyPr/>
          <a:lstStyle/>
          <a:p>
            <a:fld id="{27B18E8F-8A1C-4C35-BD00-FEE7FC487677}" type="slidenum">
              <a:t>‹#›</a:t>
            </a:fld>
            <a:endParaRPr/>
          </a:p>
        </p:txBody>
      </p:sp>
      <p:sp>
        <p:nvSpPr>
          <p:cNvPr id="9" name="PlaceHolder 8"/>
          <p:cNvSpPr>
            <a:spLocks noGrp="1"/>
          </p:cNvSpPr>
          <p:nvPr>
            <p:ph type="dt" idx="17"/>
          </p:nvPr>
        </p:nvSpPr>
        <p:spPr/>
        <p:txBody>
          <a:body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04"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5"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6"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7"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8"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9"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18"/>
          </p:nvPr>
        </p:nvSpPr>
        <p:spPr/>
        <p:txBody>
          <a:bodyPr/>
          <a:lstStyle/>
          <a:p>
            <a:r>
              <a:t>Footer</a:t>
            </a:r>
          </a:p>
        </p:txBody>
      </p:sp>
      <p:sp>
        <p:nvSpPr>
          <p:cNvPr id="10" name="PlaceHolder 9"/>
          <p:cNvSpPr>
            <a:spLocks noGrp="1"/>
          </p:cNvSpPr>
          <p:nvPr>
            <p:ph type="sldNum" idx="19"/>
          </p:nvPr>
        </p:nvSpPr>
        <p:spPr/>
        <p:txBody>
          <a:bodyPr/>
          <a:lstStyle/>
          <a:p>
            <a:fld id="{B7ADA2CA-9F79-4868-A88C-DB7589C08B78}" type="slidenum">
              <a:t>‹#›</a:t>
            </a:fld>
            <a:endParaRPr/>
          </a:p>
        </p:txBody>
      </p:sp>
      <p:sp>
        <p:nvSpPr>
          <p:cNvPr id="11" name="PlaceHolder 10"/>
          <p:cNvSpPr>
            <a:spLocks noGrp="1"/>
          </p:cNvSpPr>
          <p:nvPr>
            <p:ph type="dt" idx="17"/>
          </p:nvPr>
        </p:nvSpPr>
        <p:spPr/>
        <p:txBody>
          <a:body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lstStyle/>
          <a:p>
            <a:r>
              <a:t>Footer</a:t>
            </a:r>
          </a:p>
        </p:txBody>
      </p:sp>
      <p:sp>
        <p:nvSpPr>
          <p:cNvPr id="3" name="PlaceHolder 2"/>
          <p:cNvSpPr>
            <a:spLocks noGrp="1"/>
          </p:cNvSpPr>
          <p:nvPr>
            <p:ph type="sldNum" idx="21"/>
          </p:nvPr>
        </p:nvSpPr>
        <p:spPr/>
        <p:txBody>
          <a:bodyPr/>
          <a:lstStyle/>
          <a:p>
            <a:fld id="{ECE48D50-10F8-4097-8269-643D45E74B6C}" type="slidenum">
              <a:t>‹#›</a:t>
            </a:fld>
            <a:endParaRPr/>
          </a:p>
        </p:txBody>
      </p:sp>
      <p:sp>
        <p:nvSpPr>
          <p:cNvPr id="4" name="PlaceHolder 3"/>
          <p:cNvSpPr>
            <a:spLocks noGrp="1"/>
          </p:cNvSpPr>
          <p:nvPr>
            <p:ph type="dt" idx="22"/>
          </p:nvPr>
        </p:nvSpPr>
        <p:spPr/>
        <p:txBody>
          <a:body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19"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20"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20"/>
          </p:nvPr>
        </p:nvSpPr>
        <p:spPr/>
        <p:txBody>
          <a:bodyPr/>
          <a:lstStyle/>
          <a:p>
            <a:r>
              <a:t>Footer</a:t>
            </a:r>
          </a:p>
        </p:txBody>
      </p:sp>
      <p:sp>
        <p:nvSpPr>
          <p:cNvPr id="5" name="PlaceHolder 4"/>
          <p:cNvSpPr>
            <a:spLocks noGrp="1"/>
          </p:cNvSpPr>
          <p:nvPr>
            <p:ph type="sldNum" idx="21"/>
          </p:nvPr>
        </p:nvSpPr>
        <p:spPr/>
        <p:txBody>
          <a:bodyPr/>
          <a:lstStyle/>
          <a:p>
            <a:fld id="{8AA77148-F746-4620-87C0-7640D65F9F3F}" type="slidenum">
              <a:t>‹#›</a:t>
            </a:fld>
            <a:endParaRPr/>
          </a:p>
        </p:txBody>
      </p:sp>
      <p:sp>
        <p:nvSpPr>
          <p:cNvPr id="6" name="PlaceHolder 5"/>
          <p:cNvSpPr>
            <a:spLocks noGrp="1"/>
          </p:cNvSpPr>
          <p:nvPr>
            <p:ph type="dt" idx="22"/>
          </p:nvPr>
        </p:nvSpPr>
        <p:spPr/>
        <p:txBody>
          <a:body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22"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20"/>
          </p:nvPr>
        </p:nvSpPr>
        <p:spPr/>
        <p:txBody>
          <a:bodyPr/>
          <a:lstStyle/>
          <a:p>
            <a:r>
              <a:t>Footer</a:t>
            </a:r>
          </a:p>
        </p:txBody>
      </p:sp>
      <p:sp>
        <p:nvSpPr>
          <p:cNvPr id="5" name="PlaceHolder 4"/>
          <p:cNvSpPr>
            <a:spLocks noGrp="1"/>
          </p:cNvSpPr>
          <p:nvPr>
            <p:ph type="sldNum" idx="21"/>
          </p:nvPr>
        </p:nvSpPr>
        <p:spPr/>
        <p:txBody>
          <a:bodyPr/>
          <a:lstStyle/>
          <a:p>
            <a:fld id="{E90B06AB-EA9F-4E9F-A1EE-5DDD6710F632}" type="slidenum">
              <a:t>‹#›</a:t>
            </a:fld>
            <a:endParaRPr/>
          </a:p>
        </p:txBody>
      </p:sp>
      <p:sp>
        <p:nvSpPr>
          <p:cNvPr id="6" name="PlaceHolder 5"/>
          <p:cNvSpPr>
            <a:spLocks noGrp="1"/>
          </p:cNvSpPr>
          <p:nvPr>
            <p:ph type="dt" idx="22"/>
          </p:nvPr>
        </p:nvSpPr>
        <p:spPr/>
        <p:txBody>
          <a:body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24"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25"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20"/>
          </p:nvPr>
        </p:nvSpPr>
        <p:spPr/>
        <p:txBody>
          <a:bodyPr/>
          <a:lstStyle/>
          <a:p>
            <a:r>
              <a:t>Footer</a:t>
            </a:r>
          </a:p>
        </p:txBody>
      </p:sp>
      <p:sp>
        <p:nvSpPr>
          <p:cNvPr id="6" name="PlaceHolder 5"/>
          <p:cNvSpPr>
            <a:spLocks noGrp="1"/>
          </p:cNvSpPr>
          <p:nvPr>
            <p:ph type="sldNum" idx="21"/>
          </p:nvPr>
        </p:nvSpPr>
        <p:spPr/>
        <p:txBody>
          <a:bodyPr/>
          <a:lstStyle/>
          <a:p>
            <a:fld id="{B68C4F36-5579-425E-BDF0-623ECC6665D7}" type="slidenum">
              <a:t>‹#›</a:t>
            </a:fld>
            <a:endParaRPr/>
          </a:p>
        </p:txBody>
      </p:sp>
      <p:sp>
        <p:nvSpPr>
          <p:cNvPr id="7" name="PlaceHolder 6"/>
          <p:cNvSpPr>
            <a:spLocks noGrp="1"/>
          </p:cNvSpPr>
          <p:nvPr>
            <p:ph type="dt" idx="22"/>
          </p:nvPr>
        </p:nvSpPr>
        <p:spPr/>
        <p:txBody>
          <a:body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2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20"/>
          </p:nvPr>
        </p:nvSpPr>
        <p:spPr/>
        <p:txBody>
          <a:bodyPr/>
          <a:lstStyle/>
          <a:p>
            <a:r>
              <a:t>Footer</a:t>
            </a:r>
          </a:p>
        </p:txBody>
      </p:sp>
      <p:sp>
        <p:nvSpPr>
          <p:cNvPr id="4" name="PlaceHolder 3"/>
          <p:cNvSpPr>
            <a:spLocks noGrp="1"/>
          </p:cNvSpPr>
          <p:nvPr>
            <p:ph type="sldNum" idx="21"/>
          </p:nvPr>
        </p:nvSpPr>
        <p:spPr/>
        <p:txBody>
          <a:bodyPr/>
          <a:lstStyle/>
          <a:p>
            <a:fld id="{1D4313AE-FB1F-462F-8918-E326193FC370}" type="slidenum">
              <a:t>‹#›</a:t>
            </a:fld>
            <a:endParaRPr/>
          </a:p>
        </p:txBody>
      </p:sp>
      <p:sp>
        <p:nvSpPr>
          <p:cNvPr id="5" name="PlaceHolder 4"/>
          <p:cNvSpPr>
            <a:spLocks noGrp="1"/>
          </p:cNvSpPr>
          <p:nvPr>
            <p:ph type="dt" idx="22"/>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7"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9275ABB9-354F-44C3-BD34-9B462117A3EE}"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27"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20"/>
          </p:nvPr>
        </p:nvSpPr>
        <p:spPr/>
        <p:txBody>
          <a:bodyPr/>
          <a:lstStyle/>
          <a:p>
            <a:r>
              <a:t>Footer</a:t>
            </a:r>
          </a:p>
        </p:txBody>
      </p:sp>
      <p:sp>
        <p:nvSpPr>
          <p:cNvPr id="4" name="PlaceHolder 3"/>
          <p:cNvSpPr>
            <a:spLocks noGrp="1"/>
          </p:cNvSpPr>
          <p:nvPr>
            <p:ph type="sldNum" idx="21"/>
          </p:nvPr>
        </p:nvSpPr>
        <p:spPr/>
        <p:txBody>
          <a:bodyPr/>
          <a:lstStyle/>
          <a:p>
            <a:fld id="{3FB0CBF0-61AC-4EE5-B222-8E3A6B9D8FAD}" type="slidenum">
              <a:t>‹#›</a:t>
            </a:fld>
            <a:endParaRPr/>
          </a:p>
        </p:txBody>
      </p:sp>
      <p:sp>
        <p:nvSpPr>
          <p:cNvPr id="5" name="PlaceHolder 4"/>
          <p:cNvSpPr>
            <a:spLocks noGrp="1"/>
          </p:cNvSpPr>
          <p:nvPr>
            <p:ph type="dt" idx="22"/>
          </p:nvPr>
        </p:nvSpPr>
        <p:spPr/>
        <p:txBody>
          <a:body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29"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30"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31"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20"/>
          </p:nvPr>
        </p:nvSpPr>
        <p:spPr/>
        <p:txBody>
          <a:bodyPr/>
          <a:lstStyle/>
          <a:p>
            <a:r>
              <a:t>Footer</a:t>
            </a:r>
          </a:p>
        </p:txBody>
      </p:sp>
      <p:sp>
        <p:nvSpPr>
          <p:cNvPr id="7" name="PlaceHolder 6"/>
          <p:cNvSpPr>
            <a:spLocks noGrp="1"/>
          </p:cNvSpPr>
          <p:nvPr>
            <p:ph type="sldNum" idx="21"/>
          </p:nvPr>
        </p:nvSpPr>
        <p:spPr/>
        <p:txBody>
          <a:bodyPr/>
          <a:lstStyle/>
          <a:p>
            <a:fld id="{6FFDB6D7-BA44-45BE-BE1E-E92BAE0B30A0}" type="slidenum">
              <a:t>‹#›</a:t>
            </a:fld>
            <a:endParaRPr/>
          </a:p>
        </p:txBody>
      </p:sp>
      <p:sp>
        <p:nvSpPr>
          <p:cNvPr id="8" name="PlaceHolder 7"/>
          <p:cNvSpPr>
            <a:spLocks noGrp="1"/>
          </p:cNvSpPr>
          <p:nvPr>
            <p:ph type="dt" idx="22"/>
          </p:nvPr>
        </p:nvSpPr>
        <p:spPr/>
        <p:txBody>
          <a:body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33"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34"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35"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20"/>
          </p:nvPr>
        </p:nvSpPr>
        <p:spPr/>
        <p:txBody>
          <a:bodyPr/>
          <a:lstStyle/>
          <a:p>
            <a:r>
              <a:t>Footer</a:t>
            </a:r>
          </a:p>
        </p:txBody>
      </p:sp>
      <p:sp>
        <p:nvSpPr>
          <p:cNvPr id="7" name="PlaceHolder 6"/>
          <p:cNvSpPr>
            <a:spLocks noGrp="1"/>
          </p:cNvSpPr>
          <p:nvPr>
            <p:ph type="sldNum" idx="21"/>
          </p:nvPr>
        </p:nvSpPr>
        <p:spPr/>
        <p:txBody>
          <a:bodyPr/>
          <a:lstStyle/>
          <a:p>
            <a:fld id="{89E4750B-0D1A-4860-9F88-6A6E16143364}" type="slidenum">
              <a:t>‹#›</a:t>
            </a:fld>
            <a:endParaRPr/>
          </a:p>
        </p:txBody>
      </p:sp>
      <p:sp>
        <p:nvSpPr>
          <p:cNvPr id="8" name="PlaceHolder 7"/>
          <p:cNvSpPr>
            <a:spLocks noGrp="1"/>
          </p:cNvSpPr>
          <p:nvPr>
            <p:ph type="dt" idx="22"/>
          </p:nvPr>
        </p:nvSpPr>
        <p:spPr/>
        <p:txBody>
          <a:body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37"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38"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39"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20"/>
          </p:nvPr>
        </p:nvSpPr>
        <p:spPr/>
        <p:txBody>
          <a:bodyPr/>
          <a:lstStyle/>
          <a:p>
            <a:r>
              <a:t>Footer</a:t>
            </a:r>
          </a:p>
        </p:txBody>
      </p:sp>
      <p:sp>
        <p:nvSpPr>
          <p:cNvPr id="7" name="PlaceHolder 6"/>
          <p:cNvSpPr>
            <a:spLocks noGrp="1"/>
          </p:cNvSpPr>
          <p:nvPr>
            <p:ph type="sldNum" idx="21"/>
          </p:nvPr>
        </p:nvSpPr>
        <p:spPr/>
        <p:txBody>
          <a:bodyPr/>
          <a:lstStyle/>
          <a:p>
            <a:fld id="{C1FE0E58-CBD7-4A15-9D19-DA13089C9896}" type="slidenum">
              <a:t>‹#›</a:t>
            </a:fld>
            <a:endParaRPr/>
          </a:p>
        </p:txBody>
      </p:sp>
      <p:sp>
        <p:nvSpPr>
          <p:cNvPr id="8" name="PlaceHolder 7"/>
          <p:cNvSpPr>
            <a:spLocks noGrp="1"/>
          </p:cNvSpPr>
          <p:nvPr>
            <p:ph type="dt" idx="22"/>
          </p:nvPr>
        </p:nvSpPr>
        <p:spPr/>
        <p:txBody>
          <a:body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41"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42"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20"/>
          </p:nvPr>
        </p:nvSpPr>
        <p:spPr/>
        <p:txBody>
          <a:bodyPr/>
          <a:lstStyle/>
          <a:p>
            <a:r>
              <a:t>Footer</a:t>
            </a:r>
          </a:p>
        </p:txBody>
      </p:sp>
      <p:sp>
        <p:nvSpPr>
          <p:cNvPr id="6" name="PlaceHolder 5"/>
          <p:cNvSpPr>
            <a:spLocks noGrp="1"/>
          </p:cNvSpPr>
          <p:nvPr>
            <p:ph type="sldNum" idx="21"/>
          </p:nvPr>
        </p:nvSpPr>
        <p:spPr/>
        <p:txBody>
          <a:bodyPr/>
          <a:lstStyle/>
          <a:p>
            <a:fld id="{79272199-7292-4F4A-A632-95565DBB18C2}" type="slidenum">
              <a:t>‹#›</a:t>
            </a:fld>
            <a:endParaRPr/>
          </a:p>
        </p:txBody>
      </p:sp>
      <p:sp>
        <p:nvSpPr>
          <p:cNvPr id="7" name="PlaceHolder 6"/>
          <p:cNvSpPr>
            <a:spLocks noGrp="1"/>
          </p:cNvSpPr>
          <p:nvPr>
            <p:ph type="dt" idx="22"/>
          </p:nvPr>
        </p:nvSpPr>
        <p:spPr/>
        <p:txBody>
          <a:body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44"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45"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46"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47"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20"/>
          </p:nvPr>
        </p:nvSpPr>
        <p:spPr/>
        <p:txBody>
          <a:bodyPr/>
          <a:lstStyle/>
          <a:p>
            <a:r>
              <a:t>Footer</a:t>
            </a:r>
          </a:p>
        </p:txBody>
      </p:sp>
      <p:sp>
        <p:nvSpPr>
          <p:cNvPr id="8" name="PlaceHolder 7"/>
          <p:cNvSpPr>
            <a:spLocks noGrp="1"/>
          </p:cNvSpPr>
          <p:nvPr>
            <p:ph type="sldNum" idx="21"/>
          </p:nvPr>
        </p:nvSpPr>
        <p:spPr/>
        <p:txBody>
          <a:bodyPr/>
          <a:lstStyle/>
          <a:p>
            <a:fld id="{B683E1FA-6144-4647-A2C4-AE225C697757}" type="slidenum">
              <a:t>‹#›</a:t>
            </a:fld>
            <a:endParaRPr/>
          </a:p>
        </p:txBody>
      </p:sp>
      <p:sp>
        <p:nvSpPr>
          <p:cNvPr id="9" name="PlaceHolder 8"/>
          <p:cNvSpPr>
            <a:spLocks noGrp="1"/>
          </p:cNvSpPr>
          <p:nvPr>
            <p:ph type="dt" idx="22"/>
          </p:nvPr>
        </p:nvSpPr>
        <p:spPr/>
        <p:txBody>
          <a:body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49"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50"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51"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52"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53"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54"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20"/>
          </p:nvPr>
        </p:nvSpPr>
        <p:spPr/>
        <p:txBody>
          <a:bodyPr/>
          <a:lstStyle/>
          <a:p>
            <a:r>
              <a:t>Footer</a:t>
            </a:r>
          </a:p>
        </p:txBody>
      </p:sp>
      <p:sp>
        <p:nvSpPr>
          <p:cNvPr id="10" name="PlaceHolder 9"/>
          <p:cNvSpPr>
            <a:spLocks noGrp="1"/>
          </p:cNvSpPr>
          <p:nvPr>
            <p:ph type="sldNum" idx="21"/>
          </p:nvPr>
        </p:nvSpPr>
        <p:spPr/>
        <p:txBody>
          <a:bodyPr/>
          <a:lstStyle/>
          <a:p>
            <a:fld id="{D0B63806-C802-4525-BE0E-ECD9195A5FFE}" type="slidenum">
              <a:t>‹#›</a:t>
            </a:fld>
            <a:endParaRPr/>
          </a:p>
        </p:txBody>
      </p:sp>
      <p:sp>
        <p:nvSpPr>
          <p:cNvPr id="11" name="PlaceHolder 10"/>
          <p:cNvSpPr>
            <a:spLocks noGrp="1"/>
          </p:cNvSpPr>
          <p:nvPr>
            <p:ph type="dt" idx="22"/>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hidden="1"/>
          <p:cNvSpPr/>
          <p:nvPr/>
        </p:nvSpPr>
        <p:spPr>
          <a:xfrm>
            <a:off x="12001320" y="0"/>
            <a:ext cx="189360" cy="137052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0" name="Rectangle 7" hidden="1"/>
          <p:cNvSpPr/>
          <p:nvPr/>
        </p:nvSpPr>
        <p:spPr>
          <a:xfrm>
            <a:off x="12001320" y="1371600"/>
            <a:ext cx="189360" cy="548532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2" name="Rectangle 8"/>
          <p:cNvSpPr/>
          <p:nvPr/>
        </p:nvSpPr>
        <p:spPr>
          <a:xfrm>
            <a:off x="12001320" y="4846320"/>
            <a:ext cx="189360" cy="201060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3" name="Rectangle 9"/>
          <p:cNvSpPr/>
          <p:nvPr/>
        </p:nvSpPr>
        <p:spPr>
          <a:xfrm>
            <a:off x="12001320" y="0"/>
            <a:ext cx="189360" cy="484524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4"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Click to edit the title text format</a:t>
            </a:r>
          </a:p>
        </p:txBody>
      </p:sp>
      <p:sp>
        <p:nvSpPr>
          <p:cNvPr id="5" name="PlaceHolder 2"/>
          <p:cNvSpPr>
            <a:spLocks noGrp="1"/>
          </p:cNvSpPr>
          <p:nvPr>
            <p:ph type="ftr" idx="1"/>
          </p:nvPr>
        </p:nvSpPr>
        <p:spPr>
          <a:xfrm>
            <a:off x="609480" y="6492960"/>
            <a:ext cx="4570920" cy="282600"/>
          </a:xfrm>
          <a:prstGeom prst="rect">
            <a:avLst/>
          </a:prstGeom>
          <a:noFill/>
          <a:ln w="0">
            <a:noFill/>
          </a:ln>
        </p:spPr>
        <p:txBody>
          <a:bodyPr anchor="t">
            <a:noAutofit/>
          </a:bodyPr>
          <a:lstStyle>
            <a:lvl1pPr>
              <a:lnSpc>
                <a:spcPct val="100000"/>
              </a:lnSpc>
              <a:buNone/>
              <a:tabLst>
                <a:tab pos="0" algn="l"/>
              </a:tabLst>
              <a:defRPr lang="en-CA" sz="1000" b="0" strike="noStrike" spc="-1">
                <a:solidFill>
                  <a:srgbClr val="000000"/>
                </a:solidFill>
                <a:latin typeface="Arial"/>
              </a:defRPr>
            </a:lvl1pPr>
          </a:lstStyle>
          <a:p>
            <a:pPr>
              <a:lnSpc>
                <a:spcPct val="100000"/>
              </a:lnSpc>
              <a:buNone/>
              <a:tabLst>
                <a:tab pos="0" algn="l"/>
              </a:tabLst>
            </a:pPr>
            <a:r>
              <a:rPr lang="en-CA" sz="1000" b="0" strike="noStrike" spc="-1">
                <a:solidFill>
                  <a:srgbClr val="000000"/>
                </a:solidFill>
                <a:latin typeface="Arial"/>
              </a:rPr>
              <a:t>&lt;footer&gt;</a:t>
            </a:r>
            <a:endParaRPr lang="en-CA" sz="1000" b="0" strike="noStrike" spc="-1">
              <a:latin typeface="Times New Roman"/>
            </a:endParaRPr>
          </a:p>
        </p:txBody>
      </p:sp>
      <p:sp>
        <p:nvSpPr>
          <p:cNvPr id="6" name="PlaceHolder 3"/>
          <p:cNvSpPr>
            <a:spLocks noGrp="1"/>
          </p:cNvSpPr>
          <p:nvPr>
            <p:ph type="sldNum" idx="2"/>
          </p:nvPr>
        </p:nvSpPr>
        <p:spPr>
          <a:xfrm rot="16200000">
            <a:off x="11188800" y="5825520"/>
            <a:ext cx="1314720" cy="485640"/>
          </a:xfrm>
          <a:prstGeom prst="rect">
            <a:avLst/>
          </a:prstGeom>
          <a:noFill/>
          <a:ln w="0">
            <a:noFill/>
          </a:ln>
        </p:spPr>
        <p:txBody>
          <a:bodyPr anchor="ctr">
            <a:noAutofit/>
          </a:bodyPr>
          <a:lstStyle>
            <a:lvl1pPr>
              <a:lnSpc>
                <a:spcPct val="100000"/>
              </a:lnSpc>
              <a:buNone/>
              <a:tabLst>
                <a:tab pos="0" algn="l"/>
              </a:tabLst>
              <a:defRPr lang="en-US" sz="2400" b="1" strike="noStrike" spc="-1">
                <a:solidFill>
                  <a:srgbClr val="000000"/>
                </a:solidFill>
                <a:latin typeface="Arial"/>
              </a:defRPr>
            </a:lvl1pPr>
          </a:lstStyle>
          <a:p>
            <a:pPr>
              <a:lnSpc>
                <a:spcPct val="100000"/>
              </a:lnSpc>
              <a:buNone/>
              <a:tabLst>
                <a:tab pos="0" algn="l"/>
              </a:tabLst>
            </a:pPr>
            <a:fld id="{3633E59F-BBE5-486A-9889-F1CAD121C547}" type="slidenum">
              <a:rPr lang="en-US" sz="2400" b="1" strike="noStrike" spc="-1">
                <a:solidFill>
                  <a:srgbClr val="000000"/>
                </a:solidFill>
                <a:latin typeface="Arial"/>
              </a:rPr>
              <a:t>‹#›</a:t>
            </a:fld>
            <a:endParaRPr lang="en-CA" sz="2400" b="0" strike="noStrike" spc="-1">
              <a:latin typeface="Times New Roman"/>
            </a:endParaRPr>
          </a:p>
        </p:txBody>
      </p:sp>
      <p:sp>
        <p:nvSpPr>
          <p:cNvPr id="7" name="PlaceHolder 4"/>
          <p:cNvSpPr>
            <a:spLocks noGrp="1"/>
          </p:cNvSpPr>
          <p:nvPr>
            <p:ph type="dt" idx="3"/>
          </p:nvPr>
        </p:nvSpPr>
        <p:spPr>
          <a:xfrm>
            <a:off x="609480" y="6172200"/>
            <a:ext cx="4570920" cy="303840"/>
          </a:xfrm>
          <a:prstGeom prst="rect">
            <a:avLst/>
          </a:prstGeom>
          <a:noFill/>
          <a:ln w="0">
            <a:noFill/>
          </a:ln>
        </p:spPr>
        <p:txBody>
          <a:bodyPr bIns="0" anchor="b">
            <a:noAutofit/>
          </a:bodyPr>
          <a:lstStyle>
            <a:lvl1pPr>
              <a:defRPr lang="en-CA" sz="1400" b="0" strike="noStrike" spc="-1">
                <a:latin typeface="Times New Roman"/>
              </a:defRPr>
            </a:lvl1pPr>
          </a:lstStyle>
          <a:p>
            <a:r>
              <a:rPr lang="en-CA" sz="1400" b="0" strike="noStrike" spc="-1">
                <a:latin typeface="Times New Roman"/>
              </a:rPr>
              <a:t>&lt;date/time&gt;</a:t>
            </a:r>
          </a:p>
        </p:txBody>
      </p:sp>
      <p:sp>
        <p:nvSpPr>
          <p:cNvPr id="8" name="PlaceHolder 5"/>
          <p:cNvSpPr>
            <a:spLocks noGrp="1"/>
          </p:cNvSpPr>
          <p:nvPr>
            <p:ph type="body"/>
          </p:nvPr>
        </p:nvSpPr>
        <p:spPr>
          <a:xfrm>
            <a:off x="424800" y="1015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Click to edit the outline text format</a:t>
            </a:r>
          </a:p>
          <a:p>
            <a:pPr marL="864000" lvl="1" indent="-324000">
              <a:spcBef>
                <a:spcPts val="567"/>
              </a:spcBef>
              <a:buClr>
                <a:srgbClr val="000000"/>
              </a:buClr>
              <a:buSzPct val="45000"/>
              <a:buFont typeface="Wingdings" charset="2"/>
              <a:buChar char=""/>
            </a:pPr>
            <a:r>
              <a:rPr lang="en-CA" sz="1800" b="0" strike="noStrike" spc="-1">
                <a:latin typeface="Nirmala UI Semilight"/>
              </a:rPr>
              <a:t>Second Outline Level</a:t>
            </a:r>
          </a:p>
          <a:p>
            <a:pPr marL="1296000" lvl="2" indent="-288000">
              <a:spcBef>
                <a:spcPts val="850"/>
              </a:spcBef>
              <a:buClr>
                <a:srgbClr val="000000"/>
              </a:buClr>
              <a:buSzPct val="45000"/>
              <a:buFont typeface="Wingdings" charset="2"/>
              <a:buChar char=""/>
            </a:pPr>
            <a:r>
              <a:rPr lang="en-CA" sz="1400" b="0" strike="noStrike" spc="-1">
                <a:latin typeface="Nirmala UI Semilight"/>
              </a:rPr>
              <a:t>Third Outline Level</a:t>
            </a:r>
          </a:p>
          <a:p>
            <a:pPr marL="1728000" lvl="3" indent="-216000">
              <a:spcBef>
                <a:spcPts val="567"/>
              </a:spcBef>
              <a:buClr>
                <a:srgbClr val="000000"/>
              </a:buClr>
              <a:buSzPct val="75000"/>
              <a:buFont typeface="Symbol" charset="2"/>
              <a:buChar char=""/>
            </a:pPr>
            <a:r>
              <a:rPr lang="en-CA" sz="2000" b="0" strike="noStrike" spc="-1">
                <a:latin typeface="Nirmala UI Semilight"/>
              </a:rPr>
              <a:t>Fourth Outline Level</a:t>
            </a:r>
          </a:p>
          <a:p>
            <a:pPr marL="2160000" lvl="4" indent="-216000">
              <a:spcBef>
                <a:spcPts val="283"/>
              </a:spcBef>
              <a:buClr>
                <a:srgbClr val="000000"/>
              </a:buClr>
              <a:buSzPct val="45000"/>
              <a:buFont typeface="Wingdings" charset="2"/>
              <a:buChar char=""/>
            </a:pPr>
            <a:r>
              <a:rPr lang="en-CA" sz="2000" b="0" strike="noStrike" spc="-1">
                <a:latin typeface="Nirmala UI Semilight"/>
              </a:rPr>
              <a:t>Fifth Outline Level</a:t>
            </a:r>
          </a:p>
          <a:p>
            <a:pPr marL="2592000" lvl="5" indent="-216000">
              <a:spcBef>
                <a:spcPts val="283"/>
              </a:spcBef>
              <a:buClr>
                <a:srgbClr val="000000"/>
              </a:buClr>
              <a:buSzPct val="45000"/>
              <a:buFont typeface="Wingdings" charset="2"/>
              <a:buChar char=""/>
            </a:pPr>
            <a:r>
              <a:rPr lang="en-CA" sz="2000" b="0" strike="noStrike" spc="-1">
                <a:latin typeface="Nirmala UI Semilight"/>
              </a:rPr>
              <a:t>Sixth Outline Level</a:t>
            </a:r>
          </a:p>
          <a:p>
            <a:pPr marL="3024000" lvl="6" indent="-216000">
              <a:spcBef>
                <a:spcPts val="283"/>
              </a:spcBef>
              <a:buClr>
                <a:srgbClr val="000000"/>
              </a:buClr>
              <a:buSzPct val="45000"/>
              <a:buFont typeface="Wingdings" charset="2"/>
              <a:buChar char=""/>
            </a:pPr>
            <a:r>
              <a:rPr lang="en-CA" sz="2000" b="0" strike="noStrike" spc="-1">
                <a:latin typeface="Nirmala UI Semilight"/>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 name="Rectangle 6"/>
          <p:cNvSpPr/>
          <p:nvPr/>
        </p:nvSpPr>
        <p:spPr>
          <a:xfrm>
            <a:off x="12001320" y="0"/>
            <a:ext cx="189360" cy="137052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46" name="Rectangle 7"/>
          <p:cNvSpPr/>
          <p:nvPr/>
        </p:nvSpPr>
        <p:spPr>
          <a:xfrm>
            <a:off x="12001320" y="1371600"/>
            <a:ext cx="189360" cy="548532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cxnSp>
        <p:nvCxnSpPr>
          <p:cNvPr id="47" name="Straight Connector 8"/>
          <p:cNvCxnSpPr/>
          <p:nvPr/>
        </p:nvCxnSpPr>
        <p:spPr>
          <a:xfrm>
            <a:off x="6663240" y="1656720"/>
            <a:ext cx="1080" cy="4444920"/>
          </a:xfrm>
          <a:prstGeom prst="straightConnector1">
            <a:avLst/>
          </a:prstGeom>
          <a:ln w="9360">
            <a:solidFill>
              <a:srgbClr val="9D1E23"/>
            </a:solidFill>
            <a:round/>
          </a:ln>
        </p:spPr>
      </p:cxnSp>
      <p:sp>
        <p:nvSpPr>
          <p:cNvPr id="4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Click to edit the title text format</a:t>
            </a:r>
          </a:p>
        </p:txBody>
      </p:sp>
      <p:sp>
        <p:nvSpPr>
          <p:cNvPr id="49" name="PlaceHolder 2"/>
          <p:cNvSpPr>
            <a:spLocks noGrp="1"/>
          </p:cNvSpPr>
          <p:nvPr>
            <p:ph type="body"/>
          </p:nvPr>
        </p:nvSpPr>
        <p:spPr>
          <a:xfrm>
            <a:off x="609480" y="1073880"/>
            <a:ext cx="4957200" cy="505116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000" b="0" strike="noStrike" spc="-1">
                <a:latin typeface="Nirmala UI Semilight"/>
              </a:rPr>
              <a:t>Click to edit the outline text format</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Second Outline Level</a:t>
            </a:r>
          </a:p>
          <a:p>
            <a:pPr marL="1296000" lvl="2" indent="-288000">
              <a:spcBef>
                <a:spcPts val="283"/>
              </a:spcBef>
              <a:spcAft>
                <a:spcPts val="283"/>
              </a:spcAft>
              <a:buClr>
                <a:srgbClr val="000000"/>
              </a:buClr>
              <a:buSzPct val="45000"/>
              <a:buFont typeface="Wingdings" charset="2"/>
              <a:buChar char=""/>
            </a:pPr>
            <a:r>
              <a:rPr lang="en-CA" sz="1400" b="0" strike="noStrike" spc="-1">
                <a:latin typeface="Nirmala UI Semilight"/>
              </a:rPr>
              <a:t>Third Outline Level</a:t>
            </a:r>
          </a:p>
          <a:p>
            <a:pPr marL="1728000" lvl="3" indent="-216000">
              <a:spcBef>
                <a:spcPts val="567"/>
              </a:spcBef>
              <a:buClr>
                <a:srgbClr val="000000"/>
              </a:buClr>
              <a:buSzPct val="75000"/>
              <a:buFont typeface="Symbol" charset="2"/>
              <a:buChar char=""/>
            </a:pPr>
            <a:r>
              <a:rPr lang="en-CA" sz="2000" b="0" strike="noStrike" spc="-1">
                <a:latin typeface="Nirmala UI Semilight"/>
              </a:rPr>
              <a:t>Fourth Outline Level</a:t>
            </a:r>
          </a:p>
          <a:p>
            <a:pPr marL="2160000" lvl="4" indent="-216000">
              <a:spcBef>
                <a:spcPts val="283"/>
              </a:spcBef>
              <a:buClr>
                <a:srgbClr val="000000"/>
              </a:buClr>
              <a:buSzPct val="45000"/>
              <a:buFont typeface="Wingdings" charset="2"/>
              <a:buChar char=""/>
            </a:pPr>
            <a:r>
              <a:rPr lang="en-CA" sz="2000" b="0" strike="noStrike" spc="-1">
                <a:latin typeface="Nirmala UI Semilight"/>
              </a:rPr>
              <a:t>Fifth Outline Level</a:t>
            </a:r>
          </a:p>
          <a:p>
            <a:pPr marL="2592000" lvl="5" indent="-216000">
              <a:spcBef>
                <a:spcPts val="283"/>
              </a:spcBef>
              <a:buClr>
                <a:srgbClr val="000000"/>
              </a:buClr>
              <a:buSzPct val="45000"/>
              <a:buFont typeface="Wingdings" charset="2"/>
              <a:buChar char=""/>
            </a:pPr>
            <a:r>
              <a:rPr lang="en-CA" sz="2000" b="0" strike="noStrike" spc="-1">
                <a:latin typeface="Nirmala UI Semilight"/>
              </a:rPr>
              <a:t>Sixth Outline Level</a:t>
            </a:r>
          </a:p>
          <a:p>
            <a:pPr marL="3024000" lvl="6" indent="-216000">
              <a:spcBef>
                <a:spcPts val="283"/>
              </a:spcBef>
              <a:buClr>
                <a:srgbClr val="000000"/>
              </a:buClr>
              <a:buSzPct val="45000"/>
              <a:buFont typeface="Wingdings" charset="2"/>
              <a:buChar char=""/>
            </a:pPr>
            <a:r>
              <a:rPr lang="en-CA" sz="2000" b="0" strike="noStrike" spc="-1">
                <a:latin typeface="Nirmala UI Semilight"/>
              </a:rPr>
              <a:t>Seventh Outline Level</a:t>
            </a:r>
          </a:p>
        </p:txBody>
      </p:sp>
      <p:sp>
        <p:nvSpPr>
          <p:cNvPr id="50" name="PlaceHolder 3"/>
          <p:cNvSpPr>
            <a:spLocks noGrp="1"/>
          </p:cNvSpPr>
          <p:nvPr>
            <p:ph type="body"/>
          </p:nvPr>
        </p:nvSpPr>
        <p:spPr>
          <a:xfrm>
            <a:off x="5815440" y="1073880"/>
            <a:ext cx="4957200" cy="505116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000" b="0" strike="noStrike" spc="-1">
                <a:latin typeface="Nirmala UI Semilight"/>
              </a:rPr>
              <a:t>Click to edit the outline text format</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Second Outline Level</a:t>
            </a:r>
          </a:p>
          <a:p>
            <a:pPr marL="1296000" lvl="2" indent="-288000">
              <a:spcBef>
                <a:spcPts val="283"/>
              </a:spcBef>
              <a:spcAft>
                <a:spcPts val="283"/>
              </a:spcAft>
              <a:buClr>
                <a:srgbClr val="000000"/>
              </a:buClr>
              <a:buSzPct val="45000"/>
              <a:buFont typeface="Wingdings" charset="2"/>
              <a:buChar char=""/>
            </a:pPr>
            <a:r>
              <a:rPr lang="en-CA" sz="1400" b="0" strike="noStrike" spc="-1">
                <a:latin typeface="Nirmala UI Semilight"/>
              </a:rPr>
              <a:t>Third Outline Level</a:t>
            </a:r>
          </a:p>
          <a:p>
            <a:pPr marL="1728000" lvl="3" indent="-216000">
              <a:spcBef>
                <a:spcPts val="567"/>
              </a:spcBef>
              <a:buClr>
                <a:srgbClr val="000000"/>
              </a:buClr>
              <a:buSzPct val="75000"/>
              <a:buFont typeface="Symbol" charset="2"/>
              <a:buChar char=""/>
            </a:pPr>
            <a:r>
              <a:rPr lang="en-CA" sz="2000" b="0" strike="noStrike" spc="-1">
                <a:latin typeface="Nirmala UI Semilight"/>
              </a:rPr>
              <a:t>Fourth Outline Level</a:t>
            </a:r>
          </a:p>
          <a:p>
            <a:pPr marL="2160000" lvl="4" indent="-216000">
              <a:spcBef>
                <a:spcPts val="283"/>
              </a:spcBef>
              <a:buClr>
                <a:srgbClr val="000000"/>
              </a:buClr>
              <a:buSzPct val="45000"/>
              <a:buFont typeface="Wingdings" charset="2"/>
              <a:buChar char=""/>
            </a:pPr>
            <a:r>
              <a:rPr lang="en-CA" sz="2000" b="0" strike="noStrike" spc="-1">
                <a:latin typeface="Nirmala UI Semilight"/>
              </a:rPr>
              <a:t>Fifth Outline Level</a:t>
            </a:r>
          </a:p>
          <a:p>
            <a:pPr marL="2592000" lvl="5" indent="-216000">
              <a:spcBef>
                <a:spcPts val="283"/>
              </a:spcBef>
              <a:buClr>
                <a:srgbClr val="000000"/>
              </a:buClr>
              <a:buSzPct val="45000"/>
              <a:buFont typeface="Wingdings" charset="2"/>
              <a:buChar char=""/>
            </a:pPr>
            <a:r>
              <a:rPr lang="en-CA" sz="2000" b="0" strike="noStrike" spc="-1">
                <a:latin typeface="Nirmala UI Semilight"/>
              </a:rPr>
              <a:t>Sixth Outline Level</a:t>
            </a:r>
          </a:p>
          <a:p>
            <a:pPr marL="3024000" lvl="6" indent="-216000">
              <a:spcBef>
                <a:spcPts val="283"/>
              </a:spcBef>
              <a:buClr>
                <a:srgbClr val="000000"/>
              </a:buClr>
              <a:buSzPct val="45000"/>
              <a:buFont typeface="Wingdings" charset="2"/>
              <a:buChar char=""/>
            </a:pPr>
            <a:r>
              <a:rPr lang="en-CA" sz="2000" b="0" strike="noStrike" spc="-1">
                <a:latin typeface="Nirmala UI Semilight"/>
              </a:rPr>
              <a:t>Seventh Outline Level</a:t>
            </a:r>
          </a:p>
        </p:txBody>
      </p:sp>
      <p:sp>
        <p:nvSpPr>
          <p:cNvPr id="51" name="PlaceHolder 4"/>
          <p:cNvSpPr>
            <a:spLocks noGrp="1"/>
          </p:cNvSpPr>
          <p:nvPr>
            <p:ph type="ftr" idx="4"/>
          </p:nvPr>
        </p:nvSpPr>
        <p:spPr>
          <a:xfrm>
            <a:off x="609480" y="6492960"/>
            <a:ext cx="4570920" cy="282600"/>
          </a:xfrm>
          <a:prstGeom prst="rect">
            <a:avLst/>
          </a:prstGeom>
          <a:noFill/>
          <a:ln w="0">
            <a:noFill/>
          </a:ln>
        </p:spPr>
        <p:txBody>
          <a:bodyPr anchor="t">
            <a:noAutofit/>
          </a:bodyPr>
          <a:lstStyle>
            <a:lvl1pPr>
              <a:lnSpc>
                <a:spcPct val="100000"/>
              </a:lnSpc>
              <a:buNone/>
              <a:tabLst>
                <a:tab pos="0" algn="l"/>
              </a:tabLst>
              <a:defRPr lang="en-CA" sz="1000" b="0" strike="noStrike" spc="-1">
                <a:solidFill>
                  <a:srgbClr val="000000"/>
                </a:solidFill>
                <a:latin typeface="Arial"/>
              </a:defRPr>
            </a:lvl1pPr>
          </a:lstStyle>
          <a:p>
            <a:pPr>
              <a:lnSpc>
                <a:spcPct val="100000"/>
              </a:lnSpc>
              <a:buNone/>
              <a:tabLst>
                <a:tab pos="0" algn="l"/>
              </a:tabLst>
            </a:pPr>
            <a:r>
              <a:rPr lang="en-CA" sz="1000" b="0" strike="noStrike" spc="-1">
                <a:solidFill>
                  <a:srgbClr val="000000"/>
                </a:solidFill>
                <a:latin typeface="Arial"/>
              </a:rPr>
              <a:t>&lt;footer&gt;</a:t>
            </a:r>
            <a:endParaRPr lang="en-CA" sz="1000" b="0" strike="noStrike" spc="-1">
              <a:latin typeface="Times New Roman"/>
            </a:endParaRPr>
          </a:p>
        </p:txBody>
      </p:sp>
      <p:sp>
        <p:nvSpPr>
          <p:cNvPr id="52" name="PlaceHolder 5"/>
          <p:cNvSpPr>
            <a:spLocks noGrp="1"/>
          </p:cNvSpPr>
          <p:nvPr>
            <p:ph type="sldNum" idx="5"/>
          </p:nvPr>
        </p:nvSpPr>
        <p:spPr>
          <a:xfrm rot="16200000">
            <a:off x="11188800" y="5825520"/>
            <a:ext cx="1314720" cy="485640"/>
          </a:xfrm>
          <a:prstGeom prst="rect">
            <a:avLst/>
          </a:prstGeom>
          <a:noFill/>
          <a:ln w="0">
            <a:noFill/>
          </a:ln>
        </p:spPr>
        <p:txBody>
          <a:bodyPr anchor="ctr">
            <a:noAutofit/>
          </a:bodyPr>
          <a:lstStyle>
            <a:lvl1pPr>
              <a:lnSpc>
                <a:spcPct val="100000"/>
              </a:lnSpc>
              <a:buNone/>
              <a:tabLst>
                <a:tab pos="0" algn="l"/>
              </a:tabLst>
              <a:defRPr lang="en-US" sz="2400" b="1" strike="noStrike" spc="-1">
                <a:solidFill>
                  <a:srgbClr val="D1282E"/>
                </a:solidFill>
                <a:latin typeface="Arial"/>
              </a:defRPr>
            </a:lvl1pPr>
          </a:lstStyle>
          <a:p>
            <a:pPr>
              <a:lnSpc>
                <a:spcPct val="100000"/>
              </a:lnSpc>
              <a:buNone/>
              <a:tabLst>
                <a:tab pos="0" algn="l"/>
              </a:tabLst>
            </a:pPr>
            <a:fld id="{8F676303-02ED-4F0C-B17F-AE26554A8891}" type="slidenum">
              <a:rPr lang="en-US" sz="2400" b="1" strike="noStrike" spc="-1">
                <a:solidFill>
                  <a:srgbClr val="D1282E"/>
                </a:solidFill>
                <a:latin typeface="Arial"/>
              </a:rPr>
              <a:t>‹#›</a:t>
            </a:fld>
            <a:endParaRPr lang="en-CA" sz="2400" b="0" strike="noStrike" spc="-1">
              <a:latin typeface="Times New Roman"/>
            </a:endParaRPr>
          </a:p>
        </p:txBody>
      </p:sp>
      <p:sp>
        <p:nvSpPr>
          <p:cNvPr id="53" name="PlaceHolder 6"/>
          <p:cNvSpPr>
            <a:spLocks noGrp="1"/>
          </p:cNvSpPr>
          <p:nvPr>
            <p:ph type="dt" idx="6"/>
          </p:nvPr>
        </p:nvSpPr>
        <p:spPr>
          <a:xfrm>
            <a:off x="609480" y="6172200"/>
            <a:ext cx="4570920" cy="303840"/>
          </a:xfrm>
          <a:prstGeom prst="rect">
            <a:avLst/>
          </a:prstGeom>
          <a:noFill/>
          <a:ln w="0">
            <a:noFill/>
          </a:ln>
        </p:spPr>
        <p:txBody>
          <a:bodyPr bIns="0" anchor="b">
            <a:noAutofit/>
          </a:bodyPr>
          <a:lstStyle>
            <a:lvl1pPr>
              <a:defRPr lang="en-CA" sz="1400" b="0" strike="noStrike" spc="-1">
                <a:latin typeface="Times New Roman"/>
              </a:defRPr>
            </a:lvl1pPr>
          </a:lstStyle>
          <a:p>
            <a:r>
              <a:rPr lang="en-CA" sz="1400" b="0" strike="noStrike" spc="-1">
                <a:latin typeface="Times New Roman"/>
              </a:rPr>
              <a:t>&lt;date/time&gt;</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 name="Rectangle 6"/>
          <p:cNvSpPr/>
          <p:nvPr/>
        </p:nvSpPr>
        <p:spPr>
          <a:xfrm>
            <a:off x="12001320" y="0"/>
            <a:ext cx="189360" cy="137052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91" name="Rectangle 7"/>
          <p:cNvSpPr/>
          <p:nvPr/>
        </p:nvSpPr>
        <p:spPr>
          <a:xfrm>
            <a:off x="12001320" y="1371600"/>
            <a:ext cx="189360" cy="548532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cxnSp>
        <p:nvCxnSpPr>
          <p:cNvPr id="92" name="Straight Connector 8"/>
          <p:cNvCxnSpPr/>
          <p:nvPr/>
        </p:nvCxnSpPr>
        <p:spPr>
          <a:xfrm>
            <a:off x="6663240" y="1541160"/>
            <a:ext cx="1080" cy="4444920"/>
          </a:xfrm>
          <a:prstGeom prst="straightConnector1">
            <a:avLst/>
          </a:prstGeom>
          <a:ln w="9360">
            <a:solidFill>
              <a:srgbClr val="9D1E23"/>
            </a:solidFill>
            <a:round/>
          </a:ln>
        </p:spPr>
      </p:cxnSp>
      <p:sp>
        <p:nvSpPr>
          <p:cNvPr id="93" name="PlaceHolder 1"/>
          <p:cNvSpPr>
            <a:spLocks noGrp="1"/>
          </p:cNvSpPr>
          <p:nvPr>
            <p:ph type="ftr" idx="7"/>
          </p:nvPr>
        </p:nvSpPr>
        <p:spPr>
          <a:xfrm>
            <a:off x="609480" y="6492960"/>
            <a:ext cx="4570920" cy="282600"/>
          </a:xfrm>
          <a:prstGeom prst="rect">
            <a:avLst/>
          </a:prstGeom>
          <a:noFill/>
          <a:ln w="0">
            <a:noFill/>
          </a:ln>
        </p:spPr>
        <p:txBody>
          <a:bodyPr anchor="t">
            <a:noAutofit/>
          </a:bodyPr>
          <a:lstStyle>
            <a:lvl1pPr>
              <a:lnSpc>
                <a:spcPct val="100000"/>
              </a:lnSpc>
              <a:buNone/>
              <a:tabLst>
                <a:tab pos="0" algn="l"/>
              </a:tabLst>
              <a:defRPr lang="en-CA" sz="1000" b="0" strike="noStrike" spc="-1">
                <a:solidFill>
                  <a:srgbClr val="000000"/>
                </a:solidFill>
                <a:latin typeface="Arial"/>
              </a:defRPr>
            </a:lvl1pPr>
          </a:lstStyle>
          <a:p>
            <a:pPr>
              <a:lnSpc>
                <a:spcPct val="100000"/>
              </a:lnSpc>
              <a:buNone/>
              <a:tabLst>
                <a:tab pos="0" algn="l"/>
              </a:tabLst>
            </a:pPr>
            <a:r>
              <a:rPr lang="en-CA" sz="1000" b="0" strike="noStrike" spc="-1">
                <a:solidFill>
                  <a:srgbClr val="000000"/>
                </a:solidFill>
                <a:latin typeface="Arial"/>
              </a:rPr>
              <a:t>&lt;footer&gt;</a:t>
            </a:r>
            <a:endParaRPr lang="en-CA" sz="1000" b="0" strike="noStrike" spc="-1">
              <a:latin typeface="Times New Roman"/>
            </a:endParaRPr>
          </a:p>
        </p:txBody>
      </p:sp>
      <p:sp>
        <p:nvSpPr>
          <p:cNvPr id="94" name="PlaceHolder 2"/>
          <p:cNvSpPr>
            <a:spLocks noGrp="1"/>
          </p:cNvSpPr>
          <p:nvPr>
            <p:ph type="sldNum" idx="8"/>
          </p:nvPr>
        </p:nvSpPr>
        <p:spPr>
          <a:xfrm rot="16200000">
            <a:off x="11188800" y="5825520"/>
            <a:ext cx="1314720" cy="485640"/>
          </a:xfrm>
          <a:prstGeom prst="rect">
            <a:avLst/>
          </a:prstGeom>
          <a:noFill/>
          <a:ln w="0">
            <a:noFill/>
          </a:ln>
        </p:spPr>
        <p:txBody>
          <a:bodyPr anchor="ctr">
            <a:noAutofit/>
          </a:bodyPr>
          <a:lstStyle>
            <a:lvl1pPr>
              <a:lnSpc>
                <a:spcPct val="100000"/>
              </a:lnSpc>
              <a:buNone/>
              <a:tabLst>
                <a:tab pos="0" algn="l"/>
              </a:tabLst>
              <a:defRPr lang="en-US" sz="2400" b="1" strike="noStrike" spc="-1">
                <a:solidFill>
                  <a:srgbClr val="D1282E"/>
                </a:solidFill>
                <a:latin typeface="Arial"/>
              </a:defRPr>
            </a:lvl1pPr>
          </a:lstStyle>
          <a:p>
            <a:pPr>
              <a:lnSpc>
                <a:spcPct val="100000"/>
              </a:lnSpc>
              <a:buNone/>
              <a:tabLst>
                <a:tab pos="0" algn="l"/>
              </a:tabLst>
            </a:pPr>
            <a:fld id="{37A8FF6A-16AD-4E5C-8879-18ED86CC6A29}" type="slidenum">
              <a:rPr lang="en-US" sz="2400" b="1" strike="noStrike" spc="-1">
                <a:solidFill>
                  <a:srgbClr val="D1282E"/>
                </a:solidFill>
                <a:latin typeface="Arial"/>
              </a:rPr>
              <a:t>‹#›</a:t>
            </a:fld>
            <a:endParaRPr lang="en-CA" sz="2400" b="0" strike="noStrike" spc="-1">
              <a:latin typeface="Times New Roman"/>
            </a:endParaRPr>
          </a:p>
        </p:txBody>
      </p:sp>
      <p:sp>
        <p:nvSpPr>
          <p:cNvPr id="95"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CA" sz="4400" b="0" strike="noStrike" spc="-1">
                <a:latin typeface="Arial"/>
              </a:rPr>
              <a:t>Click to edit the title text format</a:t>
            </a:r>
          </a:p>
        </p:txBody>
      </p:sp>
      <p:sp>
        <p:nvSpPr>
          <p:cNvPr id="96" name="PlaceHolder 4"/>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 name="Rectangle 6"/>
          <p:cNvSpPr/>
          <p:nvPr/>
        </p:nvSpPr>
        <p:spPr>
          <a:xfrm>
            <a:off x="12001320" y="0"/>
            <a:ext cx="189360" cy="137052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34" name="Rectangle 7"/>
          <p:cNvSpPr/>
          <p:nvPr/>
        </p:nvSpPr>
        <p:spPr>
          <a:xfrm>
            <a:off x="12001320" y="1371600"/>
            <a:ext cx="189360" cy="548532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35"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r>
              <a:rPr lang="en-CA" sz="4400" b="0" strike="noStrike" spc="-1">
                <a:latin typeface="Arial"/>
              </a:rPr>
              <a:t>Click to edit the title text format</a:t>
            </a:r>
          </a:p>
        </p:txBody>
      </p:sp>
      <p:sp>
        <p:nvSpPr>
          <p:cNvPr id="136" name="PlaceHolder 2"/>
          <p:cNvSpPr>
            <a:spLocks noGrp="1"/>
          </p:cNvSpPr>
          <p:nvPr>
            <p:ph type="body"/>
          </p:nvPr>
        </p:nvSpPr>
        <p:spPr>
          <a:xfrm>
            <a:off x="609480" y="1073880"/>
            <a:ext cx="10158840" cy="50511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
        <p:nvSpPr>
          <p:cNvPr id="137" name="PlaceHolder 3"/>
          <p:cNvSpPr>
            <a:spLocks noGrp="1"/>
          </p:cNvSpPr>
          <p:nvPr>
            <p:ph type="ftr" idx="9"/>
          </p:nvPr>
        </p:nvSpPr>
        <p:spPr>
          <a:xfrm>
            <a:off x="44280" y="6574320"/>
            <a:ext cx="4570920" cy="282600"/>
          </a:xfrm>
          <a:prstGeom prst="rect">
            <a:avLst/>
          </a:prstGeom>
          <a:noFill/>
          <a:ln w="0">
            <a:noFill/>
          </a:ln>
        </p:spPr>
        <p:txBody>
          <a:bodyPr anchor="t">
            <a:noAutofit/>
          </a:bodyPr>
          <a:lstStyle>
            <a:lvl1pPr>
              <a:lnSpc>
                <a:spcPct val="100000"/>
              </a:lnSpc>
              <a:buNone/>
              <a:tabLst>
                <a:tab pos="0" algn="l"/>
              </a:tabLst>
              <a:defRPr lang="en-US" sz="1000" b="0" strike="noStrike" spc="-1">
                <a:solidFill>
                  <a:srgbClr val="A6A6A6"/>
                </a:solidFill>
                <a:latin typeface="Arial"/>
              </a:defRPr>
            </a:lvl1pPr>
          </a:lstStyle>
          <a:p>
            <a:pPr>
              <a:lnSpc>
                <a:spcPct val="100000"/>
              </a:lnSpc>
              <a:buNone/>
              <a:tabLst>
                <a:tab pos="0" algn="l"/>
              </a:tabLst>
            </a:pPr>
            <a:r>
              <a:rPr lang="en-US" sz="1000" b="0" strike="noStrike" spc="-1">
                <a:solidFill>
                  <a:srgbClr val="A6A6A6"/>
                </a:solidFill>
                <a:latin typeface="Arial"/>
              </a:rPr>
              <a:t>&lt;footer&gt;</a:t>
            </a:r>
            <a:endParaRPr lang="en-CA" sz="1000" b="0" strike="noStrike" spc="-1">
              <a:latin typeface="Times New Roman"/>
            </a:endParaRPr>
          </a:p>
        </p:txBody>
      </p:sp>
      <p:sp>
        <p:nvSpPr>
          <p:cNvPr id="138" name="PlaceHolder 4"/>
          <p:cNvSpPr>
            <a:spLocks noGrp="1"/>
          </p:cNvSpPr>
          <p:nvPr>
            <p:ph type="sldNum" idx="10"/>
          </p:nvPr>
        </p:nvSpPr>
        <p:spPr>
          <a:xfrm rot="16200000">
            <a:off x="11188800" y="5825520"/>
            <a:ext cx="1314720" cy="485640"/>
          </a:xfrm>
          <a:prstGeom prst="rect">
            <a:avLst/>
          </a:prstGeom>
          <a:noFill/>
          <a:ln w="0">
            <a:noFill/>
          </a:ln>
        </p:spPr>
        <p:txBody>
          <a:bodyPr anchor="ctr">
            <a:noAutofit/>
          </a:bodyPr>
          <a:lstStyle>
            <a:lvl1pPr>
              <a:lnSpc>
                <a:spcPct val="100000"/>
              </a:lnSpc>
              <a:buNone/>
              <a:tabLst>
                <a:tab pos="0" algn="l"/>
              </a:tabLst>
              <a:defRPr lang="en-US" sz="2400" b="1" strike="noStrike" spc="-1">
                <a:solidFill>
                  <a:srgbClr val="D1282E"/>
                </a:solidFill>
                <a:latin typeface="Arial"/>
              </a:defRPr>
            </a:lvl1pPr>
          </a:lstStyle>
          <a:p>
            <a:pPr>
              <a:lnSpc>
                <a:spcPct val="100000"/>
              </a:lnSpc>
              <a:buNone/>
              <a:tabLst>
                <a:tab pos="0" algn="l"/>
              </a:tabLst>
            </a:pPr>
            <a:fld id="{EA296E52-35BA-4494-8FF4-86669ED315A7}" type="slidenum">
              <a:rPr lang="en-US" sz="2400" b="1" strike="noStrike" spc="-1">
                <a:solidFill>
                  <a:srgbClr val="D1282E"/>
                </a:solidFill>
                <a:latin typeface="Arial"/>
              </a:rPr>
              <a:t>‹#›</a:t>
            </a:fld>
            <a:endParaRPr lang="en-CA" sz="2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5" name="Rectangle 6" hidden="1"/>
          <p:cNvSpPr/>
          <p:nvPr/>
        </p:nvSpPr>
        <p:spPr>
          <a:xfrm>
            <a:off x="12001320" y="0"/>
            <a:ext cx="189360" cy="137052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76" name="Rectangle 7" hidden="1"/>
          <p:cNvSpPr/>
          <p:nvPr/>
        </p:nvSpPr>
        <p:spPr>
          <a:xfrm>
            <a:off x="12001320" y="1371600"/>
            <a:ext cx="189360" cy="548532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77" name="Rectangle 8"/>
          <p:cNvSpPr/>
          <p:nvPr/>
        </p:nvSpPr>
        <p:spPr>
          <a:xfrm>
            <a:off x="12001320" y="4846320"/>
            <a:ext cx="189360" cy="201060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78" name="Rectangle 9"/>
          <p:cNvSpPr/>
          <p:nvPr/>
        </p:nvSpPr>
        <p:spPr>
          <a:xfrm>
            <a:off x="12001320" y="0"/>
            <a:ext cx="189360" cy="484524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79"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Click to edit the title text format</a:t>
            </a:r>
          </a:p>
        </p:txBody>
      </p:sp>
      <p:sp>
        <p:nvSpPr>
          <p:cNvPr id="180" name="PlaceHolder 2"/>
          <p:cNvSpPr>
            <a:spLocks noGrp="1"/>
          </p:cNvSpPr>
          <p:nvPr>
            <p:ph type="ftr" idx="11"/>
          </p:nvPr>
        </p:nvSpPr>
        <p:spPr>
          <a:xfrm>
            <a:off x="609480" y="6492960"/>
            <a:ext cx="4570920" cy="282600"/>
          </a:xfrm>
          <a:prstGeom prst="rect">
            <a:avLst/>
          </a:prstGeom>
          <a:noFill/>
          <a:ln w="0">
            <a:noFill/>
          </a:ln>
        </p:spPr>
        <p:txBody>
          <a:bodyPr anchor="t">
            <a:noAutofit/>
          </a:bodyPr>
          <a:lstStyle>
            <a:lvl1pPr>
              <a:lnSpc>
                <a:spcPct val="100000"/>
              </a:lnSpc>
              <a:buNone/>
              <a:tabLst>
                <a:tab pos="0" algn="l"/>
              </a:tabLst>
              <a:defRPr lang="en-CA" sz="1000" b="0" strike="noStrike" spc="-1">
                <a:solidFill>
                  <a:srgbClr val="000000"/>
                </a:solidFill>
                <a:latin typeface="Arial"/>
              </a:defRPr>
            </a:lvl1pPr>
          </a:lstStyle>
          <a:p>
            <a:pPr>
              <a:lnSpc>
                <a:spcPct val="100000"/>
              </a:lnSpc>
              <a:buNone/>
              <a:tabLst>
                <a:tab pos="0" algn="l"/>
              </a:tabLst>
            </a:pPr>
            <a:r>
              <a:rPr lang="en-CA" sz="1000" b="0" strike="noStrike" spc="-1">
                <a:solidFill>
                  <a:srgbClr val="000000"/>
                </a:solidFill>
                <a:latin typeface="Arial"/>
              </a:rPr>
              <a:t>&lt;footer&gt;</a:t>
            </a:r>
            <a:endParaRPr lang="en-CA" sz="1000" b="0" strike="noStrike" spc="-1">
              <a:latin typeface="Times New Roman"/>
            </a:endParaRPr>
          </a:p>
        </p:txBody>
      </p:sp>
      <p:sp>
        <p:nvSpPr>
          <p:cNvPr id="181" name="PlaceHolder 3"/>
          <p:cNvSpPr>
            <a:spLocks noGrp="1"/>
          </p:cNvSpPr>
          <p:nvPr>
            <p:ph type="sldNum" idx="12"/>
          </p:nvPr>
        </p:nvSpPr>
        <p:spPr>
          <a:xfrm rot="16200000">
            <a:off x="11188800" y="5825520"/>
            <a:ext cx="1314720" cy="485640"/>
          </a:xfrm>
          <a:prstGeom prst="rect">
            <a:avLst/>
          </a:prstGeom>
          <a:noFill/>
          <a:ln w="0">
            <a:noFill/>
          </a:ln>
        </p:spPr>
        <p:txBody>
          <a:bodyPr anchor="ctr">
            <a:noAutofit/>
          </a:bodyPr>
          <a:lstStyle>
            <a:lvl1pPr>
              <a:lnSpc>
                <a:spcPct val="100000"/>
              </a:lnSpc>
              <a:buNone/>
              <a:tabLst>
                <a:tab pos="0" algn="l"/>
              </a:tabLst>
              <a:defRPr lang="en-US" sz="2400" b="1" strike="noStrike" spc="-1">
                <a:solidFill>
                  <a:srgbClr val="000000"/>
                </a:solidFill>
                <a:latin typeface="Arial"/>
              </a:defRPr>
            </a:lvl1pPr>
          </a:lstStyle>
          <a:p>
            <a:pPr>
              <a:lnSpc>
                <a:spcPct val="100000"/>
              </a:lnSpc>
              <a:buNone/>
              <a:tabLst>
                <a:tab pos="0" algn="l"/>
              </a:tabLst>
            </a:pPr>
            <a:fld id="{27AFA609-6DCB-4A4C-8C25-3D840EDC97D5}" type="slidenum">
              <a:rPr lang="en-US" sz="2400" b="1" strike="noStrike" spc="-1">
                <a:solidFill>
                  <a:srgbClr val="000000"/>
                </a:solidFill>
                <a:latin typeface="Arial"/>
              </a:rPr>
              <a:t>‹#›</a:t>
            </a:fld>
            <a:endParaRPr lang="en-CA" sz="2400" b="0" strike="noStrike" spc="-1">
              <a:latin typeface="Times New Roman"/>
            </a:endParaRPr>
          </a:p>
        </p:txBody>
      </p:sp>
      <p:sp>
        <p:nvSpPr>
          <p:cNvPr id="182" name="PlaceHolder 4"/>
          <p:cNvSpPr>
            <a:spLocks noGrp="1"/>
          </p:cNvSpPr>
          <p:nvPr>
            <p:ph type="dt" idx="13"/>
          </p:nvPr>
        </p:nvSpPr>
        <p:spPr>
          <a:xfrm>
            <a:off x="609480" y="6172200"/>
            <a:ext cx="4570920" cy="303840"/>
          </a:xfrm>
          <a:prstGeom prst="rect">
            <a:avLst/>
          </a:prstGeom>
          <a:noFill/>
          <a:ln w="0">
            <a:noFill/>
          </a:ln>
        </p:spPr>
        <p:txBody>
          <a:bodyPr bIns="0" anchor="b">
            <a:noAutofit/>
          </a:bodyPr>
          <a:lstStyle>
            <a:lvl1pPr>
              <a:defRPr lang="en-CA" sz="1400" b="0" strike="noStrike" spc="-1">
                <a:latin typeface="Times New Roman"/>
              </a:defRPr>
            </a:lvl1pPr>
          </a:lstStyle>
          <a:p>
            <a:r>
              <a:rPr lang="en-CA" sz="1400" b="0" strike="noStrike" spc="-1">
                <a:latin typeface="Times New Roman"/>
              </a:rPr>
              <a:t>&lt;date/time&gt;</a:t>
            </a:r>
          </a:p>
        </p:txBody>
      </p:sp>
      <p:sp>
        <p:nvSpPr>
          <p:cNvPr id="183" name="PlaceHolder 5"/>
          <p:cNvSpPr>
            <a:spLocks noGrp="1"/>
          </p:cNvSpPr>
          <p:nvPr>
            <p:ph type="body"/>
          </p:nvPr>
        </p:nvSpPr>
        <p:spPr>
          <a:xfrm>
            <a:off x="424800" y="1015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Click to edit the outline text format</a:t>
            </a:r>
          </a:p>
          <a:p>
            <a:pPr marL="864000" lvl="1" indent="-324000">
              <a:spcBef>
                <a:spcPts val="567"/>
              </a:spcBef>
              <a:buClr>
                <a:srgbClr val="000000"/>
              </a:buClr>
              <a:buSzPct val="45000"/>
              <a:buFont typeface="Wingdings" charset="2"/>
              <a:buChar char=""/>
            </a:pPr>
            <a:r>
              <a:rPr lang="en-CA" sz="1800" b="0" strike="noStrike" spc="-1">
                <a:latin typeface="Nirmala UI Semilight"/>
              </a:rPr>
              <a:t>Second Outline Level</a:t>
            </a:r>
          </a:p>
          <a:p>
            <a:pPr marL="1296000" lvl="2" indent="-288000">
              <a:spcBef>
                <a:spcPts val="850"/>
              </a:spcBef>
              <a:buClr>
                <a:srgbClr val="000000"/>
              </a:buClr>
              <a:buSzPct val="45000"/>
              <a:buFont typeface="Wingdings" charset="2"/>
              <a:buChar char=""/>
            </a:pPr>
            <a:r>
              <a:rPr lang="en-CA" sz="1400" b="0" strike="noStrike" spc="-1">
                <a:latin typeface="Nirmala UI Semilight"/>
              </a:rPr>
              <a:t>Third Outline Level</a:t>
            </a:r>
          </a:p>
          <a:p>
            <a:pPr marL="1728000" lvl="3" indent="-216000">
              <a:spcBef>
                <a:spcPts val="567"/>
              </a:spcBef>
              <a:buClr>
                <a:srgbClr val="000000"/>
              </a:buClr>
              <a:buSzPct val="75000"/>
              <a:buFont typeface="Symbol" charset="2"/>
              <a:buChar char=""/>
            </a:pPr>
            <a:r>
              <a:rPr lang="en-CA" sz="2000" b="0" strike="noStrike" spc="-1">
                <a:latin typeface="Nirmala UI Semilight"/>
              </a:rPr>
              <a:t>Fourth Outline Level</a:t>
            </a:r>
          </a:p>
          <a:p>
            <a:pPr marL="2160000" lvl="4" indent="-216000">
              <a:spcBef>
                <a:spcPts val="283"/>
              </a:spcBef>
              <a:buClr>
                <a:srgbClr val="000000"/>
              </a:buClr>
              <a:buSzPct val="45000"/>
              <a:buFont typeface="Wingdings" charset="2"/>
              <a:buChar char=""/>
            </a:pPr>
            <a:r>
              <a:rPr lang="en-CA" sz="2000" b="0" strike="noStrike" spc="-1">
                <a:latin typeface="Nirmala UI Semilight"/>
              </a:rPr>
              <a:t>Fifth Outline Level</a:t>
            </a:r>
          </a:p>
          <a:p>
            <a:pPr marL="2592000" lvl="5" indent="-216000">
              <a:spcBef>
                <a:spcPts val="283"/>
              </a:spcBef>
              <a:buClr>
                <a:srgbClr val="000000"/>
              </a:buClr>
              <a:buSzPct val="45000"/>
              <a:buFont typeface="Wingdings" charset="2"/>
              <a:buChar char=""/>
            </a:pPr>
            <a:r>
              <a:rPr lang="en-CA" sz="2000" b="0" strike="noStrike" spc="-1">
                <a:latin typeface="Nirmala UI Semilight"/>
              </a:rPr>
              <a:t>Sixth Outline Level</a:t>
            </a:r>
          </a:p>
          <a:p>
            <a:pPr marL="3024000" lvl="6" indent="-216000">
              <a:spcBef>
                <a:spcPts val="283"/>
              </a:spcBef>
              <a:buClr>
                <a:srgbClr val="000000"/>
              </a:buClr>
              <a:buSzPct val="45000"/>
              <a:buFont typeface="Wingdings" charset="2"/>
              <a:buChar char=""/>
            </a:pPr>
            <a:r>
              <a:rPr lang="en-CA" sz="2000" b="0" strike="noStrike" spc="-1">
                <a:latin typeface="Nirmala UI Semilight"/>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0" name="Rectangle 6"/>
          <p:cNvSpPr/>
          <p:nvPr/>
        </p:nvSpPr>
        <p:spPr>
          <a:xfrm>
            <a:off x="12001320" y="0"/>
            <a:ext cx="189360" cy="137052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221" name="Rectangle 7"/>
          <p:cNvSpPr/>
          <p:nvPr/>
        </p:nvSpPr>
        <p:spPr>
          <a:xfrm>
            <a:off x="12001320" y="1371600"/>
            <a:ext cx="189360" cy="548532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cxnSp>
        <p:nvCxnSpPr>
          <p:cNvPr id="222" name="Straight Connector 8"/>
          <p:cNvCxnSpPr/>
          <p:nvPr/>
        </p:nvCxnSpPr>
        <p:spPr>
          <a:xfrm>
            <a:off x="6663240" y="1656720"/>
            <a:ext cx="1080" cy="4444920"/>
          </a:xfrm>
          <a:prstGeom prst="straightConnector1">
            <a:avLst/>
          </a:prstGeom>
          <a:ln w="9360">
            <a:solidFill>
              <a:srgbClr val="9D1E23"/>
            </a:solidFill>
            <a:round/>
          </a:ln>
        </p:spPr>
      </p:cxnSp>
      <p:sp>
        <p:nvSpPr>
          <p:cNvPr id="22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r>
              <a:rPr lang="en-CA" sz="4400" b="0" strike="noStrike" spc="-1">
                <a:latin typeface="Arial"/>
              </a:rPr>
              <a:t>Click to edit the title text format</a:t>
            </a:r>
          </a:p>
        </p:txBody>
      </p:sp>
      <p:sp>
        <p:nvSpPr>
          <p:cNvPr id="224" name="PlaceHolder 2"/>
          <p:cNvSpPr>
            <a:spLocks noGrp="1"/>
          </p:cNvSpPr>
          <p:nvPr>
            <p:ph type="body"/>
          </p:nvPr>
        </p:nvSpPr>
        <p:spPr>
          <a:xfrm>
            <a:off x="609480" y="1073880"/>
            <a:ext cx="4957200" cy="50511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
        <p:nvSpPr>
          <p:cNvPr id="225" name="PlaceHolder 3"/>
          <p:cNvSpPr>
            <a:spLocks noGrp="1"/>
          </p:cNvSpPr>
          <p:nvPr>
            <p:ph type="body"/>
          </p:nvPr>
        </p:nvSpPr>
        <p:spPr>
          <a:xfrm>
            <a:off x="5815440" y="1073880"/>
            <a:ext cx="4957200" cy="50511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
        <p:nvSpPr>
          <p:cNvPr id="226" name="PlaceHolder 4"/>
          <p:cNvSpPr>
            <a:spLocks noGrp="1"/>
          </p:cNvSpPr>
          <p:nvPr>
            <p:ph type="ftr" idx="14"/>
          </p:nvPr>
        </p:nvSpPr>
        <p:spPr>
          <a:xfrm>
            <a:off x="609480" y="6492960"/>
            <a:ext cx="4570920" cy="282600"/>
          </a:xfrm>
          <a:prstGeom prst="rect">
            <a:avLst/>
          </a:prstGeom>
          <a:noFill/>
          <a:ln w="0">
            <a:noFill/>
          </a:ln>
        </p:spPr>
        <p:txBody>
          <a:bodyPr anchor="t">
            <a:noAutofit/>
          </a:bodyPr>
          <a:lstStyle>
            <a:lvl1pPr>
              <a:lnSpc>
                <a:spcPct val="100000"/>
              </a:lnSpc>
              <a:buNone/>
              <a:tabLst>
                <a:tab pos="0" algn="l"/>
              </a:tabLst>
              <a:defRPr lang="en-CA" sz="1000" b="0" strike="noStrike" spc="-1">
                <a:solidFill>
                  <a:srgbClr val="000000"/>
                </a:solidFill>
                <a:latin typeface="Arial"/>
              </a:defRPr>
            </a:lvl1pPr>
          </a:lstStyle>
          <a:p>
            <a:pPr>
              <a:lnSpc>
                <a:spcPct val="100000"/>
              </a:lnSpc>
              <a:buNone/>
              <a:tabLst>
                <a:tab pos="0" algn="l"/>
              </a:tabLst>
            </a:pPr>
            <a:r>
              <a:rPr lang="en-CA" sz="1000" b="0" strike="noStrike" spc="-1">
                <a:solidFill>
                  <a:srgbClr val="000000"/>
                </a:solidFill>
                <a:latin typeface="Arial"/>
              </a:rPr>
              <a:t>&lt;footer&gt;</a:t>
            </a:r>
            <a:endParaRPr lang="en-CA" sz="1000" b="0" strike="noStrike" spc="-1">
              <a:latin typeface="Times New Roman"/>
            </a:endParaRPr>
          </a:p>
        </p:txBody>
      </p:sp>
      <p:sp>
        <p:nvSpPr>
          <p:cNvPr id="227" name="PlaceHolder 5"/>
          <p:cNvSpPr>
            <a:spLocks noGrp="1"/>
          </p:cNvSpPr>
          <p:nvPr>
            <p:ph type="sldNum" idx="15"/>
          </p:nvPr>
        </p:nvSpPr>
        <p:spPr>
          <a:xfrm rot="16200000">
            <a:off x="11188800" y="5825520"/>
            <a:ext cx="1314720" cy="485640"/>
          </a:xfrm>
          <a:prstGeom prst="rect">
            <a:avLst/>
          </a:prstGeom>
          <a:noFill/>
          <a:ln w="0">
            <a:noFill/>
          </a:ln>
        </p:spPr>
        <p:txBody>
          <a:bodyPr anchor="ctr">
            <a:noAutofit/>
          </a:bodyPr>
          <a:lstStyle>
            <a:lvl1pPr>
              <a:lnSpc>
                <a:spcPct val="100000"/>
              </a:lnSpc>
              <a:buNone/>
              <a:tabLst>
                <a:tab pos="0" algn="l"/>
              </a:tabLst>
              <a:defRPr lang="en-US" sz="2400" b="1" strike="noStrike" spc="-1">
                <a:solidFill>
                  <a:srgbClr val="D1282E"/>
                </a:solidFill>
                <a:latin typeface="Arial"/>
              </a:defRPr>
            </a:lvl1pPr>
          </a:lstStyle>
          <a:p>
            <a:pPr>
              <a:lnSpc>
                <a:spcPct val="100000"/>
              </a:lnSpc>
              <a:buNone/>
              <a:tabLst>
                <a:tab pos="0" algn="l"/>
              </a:tabLst>
            </a:pPr>
            <a:fld id="{32E93659-F6CF-431B-8B96-5395F941498C}" type="slidenum">
              <a:rPr lang="en-US" sz="2400" b="1" strike="noStrike" spc="-1">
                <a:solidFill>
                  <a:srgbClr val="D1282E"/>
                </a:solidFill>
                <a:latin typeface="Arial"/>
              </a:rPr>
              <a:t>‹#›</a:t>
            </a:fld>
            <a:endParaRPr lang="en-CA" sz="2400" b="0" strike="noStrike" spc="-1">
              <a:latin typeface="Times New Roman"/>
            </a:endParaRPr>
          </a:p>
        </p:txBody>
      </p:sp>
      <p:sp>
        <p:nvSpPr>
          <p:cNvPr id="228" name="PlaceHolder 6"/>
          <p:cNvSpPr>
            <a:spLocks noGrp="1"/>
          </p:cNvSpPr>
          <p:nvPr>
            <p:ph type="dt" idx="16"/>
          </p:nvPr>
        </p:nvSpPr>
        <p:spPr>
          <a:xfrm>
            <a:off x="609480" y="6172200"/>
            <a:ext cx="4570920" cy="303840"/>
          </a:xfrm>
          <a:prstGeom prst="rect">
            <a:avLst/>
          </a:prstGeom>
          <a:noFill/>
          <a:ln w="0">
            <a:noFill/>
          </a:ln>
        </p:spPr>
        <p:txBody>
          <a:bodyPr bIns="0" anchor="b">
            <a:noAutofit/>
          </a:bodyPr>
          <a:lstStyle>
            <a:lvl1pPr>
              <a:defRPr lang="en-CA" sz="1400" b="0" strike="noStrike" spc="-1">
                <a:latin typeface="Times New Roman"/>
              </a:defRPr>
            </a:lvl1pPr>
          </a:lstStyle>
          <a:p>
            <a:r>
              <a:rPr lang="en-CA" sz="1400" b="0" strike="noStrike" spc="-1">
                <a:latin typeface="Times New Roman"/>
              </a:rPr>
              <a:t>&lt;date/time&gt;</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5" name="Rectangle 6"/>
          <p:cNvSpPr/>
          <p:nvPr/>
        </p:nvSpPr>
        <p:spPr>
          <a:xfrm>
            <a:off x="12001320" y="0"/>
            <a:ext cx="190080" cy="137124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266" name="Rectangle 7"/>
          <p:cNvSpPr/>
          <p:nvPr/>
        </p:nvSpPr>
        <p:spPr>
          <a:xfrm>
            <a:off x="12001320" y="1371600"/>
            <a:ext cx="190080" cy="548604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267" name="PlaceHolder 1"/>
          <p:cNvSpPr>
            <a:spLocks noGrp="1"/>
          </p:cNvSpPr>
          <p:nvPr>
            <p:ph type="title"/>
          </p:nvPr>
        </p:nvSpPr>
        <p:spPr>
          <a:xfrm>
            <a:off x="609480" y="152640"/>
            <a:ext cx="7721280" cy="1371240"/>
          </a:xfrm>
          <a:prstGeom prst="rect">
            <a:avLst/>
          </a:prstGeom>
          <a:noFill/>
          <a:ln w="0">
            <a:noFill/>
          </a:ln>
        </p:spPr>
        <p:txBody>
          <a:bodyPr anchor="b">
            <a:noAutofit/>
          </a:bodyPr>
          <a:lstStyle/>
          <a:p>
            <a:pPr>
              <a:lnSpc>
                <a:spcPct val="100000"/>
              </a:lnSpc>
              <a:buNone/>
            </a:pPr>
            <a:r>
              <a:rPr lang="en-US" sz="3600" b="0" strike="noStrike" cap="all" spc="-60">
                <a:solidFill>
                  <a:srgbClr val="D1282E"/>
                </a:solidFill>
                <a:latin typeface="Arial Black"/>
              </a:rPr>
              <a:t>Click to edit Master title style</a:t>
            </a:r>
            <a:endParaRPr lang="en-US" sz="3600" b="0" strike="noStrike" spc="-1">
              <a:solidFill>
                <a:srgbClr val="000000"/>
              </a:solidFill>
              <a:latin typeface="Arial"/>
            </a:endParaRPr>
          </a:p>
        </p:txBody>
      </p:sp>
      <p:sp>
        <p:nvSpPr>
          <p:cNvPr id="268" name="PlaceHolder 2"/>
          <p:cNvSpPr>
            <a:spLocks noGrp="1"/>
          </p:cNvSpPr>
          <p:nvPr>
            <p:ph type="body"/>
          </p:nvPr>
        </p:nvSpPr>
        <p:spPr>
          <a:xfrm>
            <a:off x="2174400" y="1574640"/>
            <a:ext cx="4388760" cy="4525560"/>
          </a:xfrm>
          <a:prstGeom prst="rect">
            <a:avLst/>
          </a:prstGeom>
          <a:noFill/>
          <a:ln w="0">
            <a:noFill/>
          </a:ln>
        </p:spPr>
        <p:txBody>
          <a:bodyPr anchor="t">
            <a:noAutofit/>
          </a:bodyPr>
          <a:lstStyle/>
          <a:p>
            <a:pPr marL="432000" indent="-324000">
              <a:lnSpc>
                <a:spcPct val="100000"/>
              </a:lnSpc>
              <a:spcBef>
                <a:spcPts val="561"/>
              </a:spcBef>
              <a:spcAft>
                <a:spcPts val="601"/>
              </a:spcAft>
              <a:buClr>
                <a:srgbClr val="000000"/>
              </a:buClr>
              <a:buSzPct val="45000"/>
              <a:buFont typeface="Wingdings" charset="2"/>
              <a:buChar char=""/>
              <a:tabLst>
                <a:tab pos="0" algn="l"/>
              </a:tabLst>
            </a:pPr>
            <a:r>
              <a:rPr lang="en-US" sz="2800" b="1" strike="noStrike" spc="-1">
                <a:solidFill>
                  <a:srgbClr val="000000"/>
                </a:solidFill>
                <a:latin typeface="Arial"/>
              </a:rPr>
              <a:t>Edit Master text styles</a:t>
            </a:r>
          </a:p>
          <a:p>
            <a:pPr marL="864000" lvl="1" indent="-324000">
              <a:lnSpc>
                <a:spcPct val="100000"/>
              </a:lnSpc>
              <a:spcBef>
                <a:spcPts val="479"/>
              </a:spcBef>
              <a:buClr>
                <a:srgbClr val="000000"/>
              </a:buClr>
              <a:buSzPct val="75000"/>
              <a:buFont typeface="Symbol" charset="2"/>
              <a:buChar char=""/>
              <a:tabLst>
                <a:tab pos="0" algn="l"/>
              </a:tabLst>
            </a:pPr>
            <a:r>
              <a:rPr lang="en-US" sz="2400" b="0" strike="noStrike" spc="-1">
                <a:solidFill>
                  <a:srgbClr val="000000"/>
                </a:solidFill>
                <a:latin typeface="Arial"/>
              </a:rPr>
              <a:t>Second level</a:t>
            </a:r>
          </a:p>
          <a:p>
            <a:pPr marL="1296000" lvl="2" indent="-288000">
              <a:lnSpc>
                <a:spcPct val="100000"/>
              </a:lnSpc>
              <a:spcBef>
                <a:spcPts val="400"/>
              </a:spcBef>
              <a:buClr>
                <a:srgbClr val="000000"/>
              </a:buClr>
              <a:buSzPct val="45000"/>
              <a:buFont typeface="Wingdings" charset="2"/>
              <a:buChar char=""/>
              <a:tabLst>
                <a:tab pos="0" algn="l"/>
              </a:tabLst>
            </a:pPr>
            <a:r>
              <a:rPr lang="en-US" sz="2000" b="0" strike="noStrike" spc="-1">
                <a:solidFill>
                  <a:srgbClr val="000000"/>
                </a:solidFill>
                <a:latin typeface="Arial"/>
              </a:rPr>
              <a:t>Third level</a:t>
            </a:r>
          </a:p>
          <a:p>
            <a:pPr marL="1728000" lvl="3" indent="-216000">
              <a:lnSpc>
                <a:spcPct val="100000"/>
              </a:lnSpc>
              <a:spcBef>
                <a:spcPts val="360"/>
              </a:spcBef>
              <a:buClr>
                <a:srgbClr val="000000"/>
              </a:buClr>
              <a:buSzPct val="75000"/>
              <a:buFont typeface="Symbol" charset="2"/>
              <a:buChar char=""/>
              <a:tabLst>
                <a:tab pos="0" algn="l"/>
              </a:tabLst>
            </a:pPr>
            <a:r>
              <a:rPr lang="en-US" sz="1800" b="0" strike="noStrike" spc="-1">
                <a:solidFill>
                  <a:srgbClr val="000000"/>
                </a:solidFill>
                <a:latin typeface="Arial"/>
              </a:rPr>
              <a:t>Fourth level</a:t>
            </a:r>
          </a:p>
          <a:p>
            <a:pPr marL="2160000" lvl="4" indent="-216000">
              <a:lnSpc>
                <a:spcPct val="100000"/>
              </a:lnSpc>
              <a:spcBef>
                <a:spcPts val="360"/>
              </a:spcBef>
              <a:buClr>
                <a:srgbClr val="000000"/>
              </a:buClr>
              <a:buSzPct val="45000"/>
              <a:buFont typeface="Wingdings" charset="2"/>
              <a:buChar char=""/>
              <a:tabLst>
                <a:tab pos="0" algn="l"/>
              </a:tabLst>
            </a:pPr>
            <a:r>
              <a:rPr lang="en-US" sz="1800" b="0" strike="noStrike" spc="-1">
                <a:solidFill>
                  <a:srgbClr val="000000"/>
                </a:solidFill>
                <a:latin typeface="Arial"/>
              </a:rPr>
              <a:t>Fifth level</a:t>
            </a:r>
          </a:p>
        </p:txBody>
      </p:sp>
      <p:sp>
        <p:nvSpPr>
          <p:cNvPr id="269" name="PlaceHolder 3"/>
          <p:cNvSpPr>
            <a:spLocks noGrp="1"/>
          </p:cNvSpPr>
          <p:nvPr>
            <p:ph type="body"/>
          </p:nvPr>
        </p:nvSpPr>
        <p:spPr>
          <a:xfrm>
            <a:off x="6786720" y="1574640"/>
            <a:ext cx="4388760" cy="4525560"/>
          </a:xfrm>
          <a:prstGeom prst="rect">
            <a:avLst/>
          </a:prstGeom>
          <a:noFill/>
          <a:ln w="0">
            <a:noFill/>
          </a:ln>
        </p:spPr>
        <p:txBody>
          <a:bodyPr anchor="t">
            <a:noAutofit/>
          </a:bodyPr>
          <a:lstStyle/>
          <a:p>
            <a:pPr>
              <a:lnSpc>
                <a:spcPct val="100000"/>
              </a:lnSpc>
              <a:spcBef>
                <a:spcPts val="561"/>
              </a:spcBef>
              <a:spcAft>
                <a:spcPts val="601"/>
              </a:spcAft>
              <a:buNone/>
              <a:tabLst>
                <a:tab pos="0" algn="l"/>
              </a:tabLst>
            </a:pPr>
            <a:r>
              <a:rPr lang="en-US" sz="2800" b="1" strike="noStrike" spc="-1">
                <a:solidFill>
                  <a:srgbClr val="000000"/>
                </a:solidFill>
                <a:latin typeface="Arial"/>
              </a:rPr>
              <a:t>Edit Master text styles</a:t>
            </a:r>
          </a:p>
          <a:p>
            <a:pPr marL="457200" lvl="1" indent="-182880">
              <a:lnSpc>
                <a:spcPct val="100000"/>
              </a:lnSpc>
              <a:spcBef>
                <a:spcPts val="479"/>
              </a:spcBef>
              <a:buClr>
                <a:srgbClr val="D1282E"/>
              </a:buClr>
              <a:buFont typeface="Arial"/>
              <a:buChar char="•"/>
              <a:tabLst>
                <a:tab pos="0" algn="l"/>
              </a:tabLst>
            </a:pPr>
            <a:r>
              <a:rPr lang="en-US" sz="2400" b="0" strike="noStrike" spc="-1">
                <a:solidFill>
                  <a:srgbClr val="000000"/>
                </a:solidFill>
                <a:latin typeface="Arial"/>
              </a:rPr>
              <a:t>Second level</a:t>
            </a:r>
          </a:p>
          <a:p>
            <a:pPr marL="1143000" lvl="2" indent="-228600">
              <a:lnSpc>
                <a:spcPct val="100000"/>
              </a:lnSpc>
              <a:spcBef>
                <a:spcPts val="400"/>
              </a:spcBef>
              <a:buClr>
                <a:srgbClr val="D1282E"/>
              </a:buClr>
              <a:buFont typeface="Arial"/>
              <a:buChar char="•"/>
              <a:tabLst>
                <a:tab pos="0" algn="l"/>
              </a:tabLst>
            </a:pPr>
            <a:r>
              <a:rPr lang="en-US" sz="2000" b="0" strike="noStrike" spc="-1">
                <a:solidFill>
                  <a:srgbClr val="000000"/>
                </a:solidFill>
                <a:latin typeface="Arial"/>
              </a:rPr>
              <a:t>Third level</a:t>
            </a:r>
          </a:p>
          <a:p>
            <a:pPr marL="1600200" lvl="3" indent="-228600">
              <a:lnSpc>
                <a:spcPct val="100000"/>
              </a:lnSpc>
              <a:spcBef>
                <a:spcPts val="360"/>
              </a:spcBef>
              <a:buClr>
                <a:srgbClr val="D1282E"/>
              </a:buClr>
              <a:buFont typeface="Arial"/>
              <a:buChar char="•"/>
              <a:tabLst>
                <a:tab pos="0" algn="l"/>
              </a:tabLst>
            </a:pPr>
            <a:r>
              <a:rPr lang="en-US" sz="1800" b="0" strike="noStrike" spc="-1">
                <a:solidFill>
                  <a:srgbClr val="000000"/>
                </a:solidFill>
                <a:latin typeface="Arial"/>
              </a:rPr>
              <a:t>Fourth level</a:t>
            </a:r>
          </a:p>
          <a:p>
            <a:pPr marL="2057400" lvl="4" indent="-228600">
              <a:lnSpc>
                <a:spcPct val="100000"/>
              </a:lnSpc>
              <a:spcBef>
                <a:spcPts val="360"/>
              </a:spcBef>
              <a:buClr>
                <a:srgbClr val="D1282E"/>
              </a:buClr>
              <a:buFont typeface="Arial"/>
              <a:buChar char="•"/>
              <a:tabLst>
                <a:tab pos="0" algn="l"/>
              </a:tabLst>
            </a:pPr>
            <a:r>
              <a:rPr lang="en-US" sz="1800" b="0" strike="noStrike" spc="-1">
                <a:solidFill>
                  <a:srgbClr val="000000"/>
                </a:solidFill>
                <a:latin typeface="Arial"/>
              </a:rPr>
              <a:t>Fifth level</a:t>
            </a:r>
          </a:p>
        </p:txBody>
      </p:sp>
      <p:sp>
        <p:nvSpPr>
          <p:cNvPr id="270" name="PlaceHolder 4"/>
          <p:cNvSpPr>
            <a:spLocks noGrp="1"/>
          </p:cNvSpPr>
          <p:nvPr>
            <p:ph type="dt" idx="17"/>
          </p:nvPr>
        </p:nvSpPr>
        <p:spPr>
          <a:xfrm>
            <a:off x="609480" y="6172200"/>
            <a:ext cx="4571640" cy="304560"/>
          </a:xfrm>
          <a:prstGeom prst="rect">
            <a:avLst/>
          </a:prstGeom>
          <a:noFill/>
          <a:ln w="0">
            <a:noFill/>
          </a:ln>
        </p:spPr>
        <p:txBody>
          <a:bodyPr bIns="0" anchor="b">
            <a:noAutofit/>
          </a:bodyPr>
          <a:lstStyle>
            <a:lvl1pPr>
              <a:lnSpc>
                <a:spcPct val="100000"/>
              </a:lnSpc>
              <a:buNone/>
              <a:defRPr lang="en-US" sz="1000" b="0" strike="noStrike" spc="-1">
                <a:solidFill>
                  <a:srgbClr val="000000"/>
                </a:solidFill>
                <a:latin typeface="Arial"/>
              </a:defRPr>
            </a:lvl1pPr>
          </a:lstStyle>
          <a:p>
            <a:pPr>
              <a:lnSpc>
                <a:spcPct val="100000"/>
              </a:lnSpc>
              <a:buNone/>
            </a:pPr>
            <a:r>
              <a:rPr lang="en-US" sz="1000" b="0" strike="noStrike" spc="-1">
                <a:solidFill>
                  <a:srgbClr val="000000"/>
                </a:solidFill>
                <a:latin typeface="Arial"/>
              </a:rPr>
              <a:t>&lt;date/time&gt;</a:t>
            </a:r>
            <a:endParaRPr lang="en-CA" sz="1000" b="0" strike="noStrike" spc="-1">
              <a:latin typeface="Times New Roman"/>
            </a:endParaRPr>
          </a:p>
        </p:txBody>
      </p:sp>
      <p:sp>
        <p:nvSpPr>
          <p:cNvPr id="271" name="PlaceHolder 5"/>
          <p:cNvSpPr>
            <a:spLocks noGrp="1"/>
          </p:cNvSpPr>
          <p:nvPr>
            <p:ph type="ftr" idx="18"/>
          </p:nvPr>
        </p:nvSpPr>
        <p:spPr>
          <a:xfrm>
            <a:off x="609480" y="6492960"/>
            <a:ext cx="4571640" cy="283320"/>
          </a:xfrm>
          <a:prstGeom prst="rect">
            <a:avLst/>
          </a:prstGeom>
          <a:noFill/>
          <a:ln w="0">
            <a:noFill/>
          </a:ln>
        </p:spPr>
        <p:txBody>
          <a:bodyPr anchor="t">
            <a:noAutofit/>
          </a:bodyPr>
          <a:lstStyle>
            <a:lvl1pPr>
              <a:lnSpc>
                <a:spcPct val="100000"/>
              </a:lnSpc>
              <a:buNone/>
              <a:defRPr lang="en-CA" sz="1000" b="0" strike="noStrike" spc="-1">
                <a:solidFill>
                  <a:srgbClr val="000000"/>
                </a:solidFill>
                <a:latin typeface="Arial"/>
              </a:defRPr>
            </a:lvl1pPr>
          </a:lstStyle>
          <a:p>
            <a:pPr>
              <a:lnSpc>
                <a:spcPct val="100000"/>
              </a:lnSpc>
              <a:buNone/>
            </a:pPr>
            <a:r>
              <a:rPr lang="en-CA" sz="1000" b="0" strike="noStrike" spc="-1">
                <a:solidFill>
                  <a:srgbClr val="000000"/>
                </a:solidFill>
                <a:latin typeface="Arial"/>
              </a:rPr>
              <a:t>&lt;footer&gt;</a:t>
            </a:r>
            <a:endParaRPr lang="en-CA" sz="1000" b="0" strike="noStrike" spc="-1">
              <a:latin typeface="Times New Roman"/>
            </a:endParaRPr>
          </a:p>
        </p:txBody>
      </p:sp>
      <p:sp>
        <p:nvSpPr>
          <p:cNvPr id="272" name="PlaceHolder 6"/>
          <p:cNvSpPr>
            <a:spLocks noGrp="1"/>
          </p:cNvSpPr>
          <p:nvPr>
            <p:ph type="sldNum" idx="19"/>
          </p:nvPr>
        </p:nvSpPr>
        <p:spPr>
          <a:xfrm rot="16200000">
            <a:off x="11188800" y="5824800"/>
            <a:ext cx="1315440" cy="486360"/>
          </a:xfrm>
          <a:prstGeom prst="rect">
            <a:avLst/>
          </a:prstGeom>
          <a:noFill/>
          <a:ln w="0">
            <a:noFill/>
          </a:ln>
        </p:spPr>
        <p:txBody>
          <a:bodyPr anchor="ctr">
            <a:noAutofit/>
          </a:bodyPr>
          <a:lstStyle>
            <a:lvl1pPr>
              <a:lnSpc>
                <a:spcPct val="100000"/>
              </a:lnSpc>
              <a:buNone/>
              <a:defRPr lang="en-US" sz="2400" b="1" strike="noStrike" spc="-1">
                <a:solidFill>
                  <a:srgbClr val="D1282E"/>
                </a:solidFill>
                <a:latin typeface="Arial"/>
              </a:defRPr>
            </a:lvl1pPr>
          </a:lstStyle>
          <a:p>
            <a:pPr>
              <a:lnSpc>
                <a:spcPct val="100000"/>
              </a:lnSpc>
              <a:buNone/>
            </a:pPr>
            <a:fld id="{86733F8D-50C0-4DD9-A8F5-D6321F187D2B}" type="slidenum">
              <a:rPr lang="en-US" sz="2400" b="1" strike="noStrike" spc="-1">
                <a:solidFill>
                  <a:srgbClr val="D1282E"/>
                </a:solidFill>
                <a:latin typeface="Arial"/>
              </a:rPr>
              <a:t>‹#›</a:t>
            </a:fld>
            <a:endParaRPr lang="en-CA" sz="2400" b="0" strike="noStrike" spc="-1">
              <a:latin typeface="Times New Roman"/>
            </a:endParaRPr>
          </a:p>
        </p:txBody>
      </p:sp>
      <p:cxnSp>
        <p:nvCxnSpPr>
          <p:cNvPr id="273" name="Straight Connector 8"/>
          <p:cNvCxnSpPr/>
          <p:nvPr/>
        </p:nvCxnSpPr>
        <p:spPr>
          <a:xfrm>
            <a:off x="6663240" y="1656720"/>
            <a:ext cx="360" cy="4444200"/>
          </a:xfrm>
          <a:prstGeom prst="straightConnector1">
            <a:avLst/>
          </a:prstGeom>
          <a:ln w="9360">
            <a:solidFill>
              <a:srgbClr val="9D1E23"/>
            </a:solidFill>
            <a:round/>
          </a:ln>
        </p:spPr>
      </p:cxn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0" name="Rectangle 6"/>
          <p:cNvSpPr/>
          <p:nvPr/>
        </p:nvSpPr>
        <p:spPr>
          <a:xfrm>
            <a:off x="12001320" y="0"/>
            <a:ext cx="189360" cy="137052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311" name="Rectangle 7"/>
          <p:cNvSpPr/>
          <p:nvPr/>
        </p:nvSpPr>
        <p:spPr>
          <a:xfrm>
            <a:off x="12001320" y="1371600"/>
            <a:ext cx="189360" cy="548532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cxnSp>
        <p:nvCxnSpPr>
          <p:cNvPr id="312" name="Straight Connector 8"/>
          <p:cNvCxnSpPr/>
          <p:nvPr/>
        </p:nvCxnSpPr>
        <p:spPr>
          <a:xfrm>
            <a:off x="6663240" y="1656720"/>
            <a:ext cx="1080" cy="4444920"/>
          </a:xfrm>
          <a:prstGeom prst="straightConnector1">
            <a:avLst/>
          </a:prstGeom>
          <a:ln w="9360">
            <a:solidFill>
              <a:srgbClr val="9D1E23"/>
            </a:solidFill>
            <a:round/>
          </a:ln>
        </p:spPr>
      </p:cxnSp>
      <p:sp>
        <p:nvSpPr>
          <p:cNvPr id="31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r>
              <a:rPr lang="en-CA" sz="4400" b="0" strike="noStrike" spc="-1">
                <a:latin typeface="Arial"/>
              </a:rPr>
              <a:t>Click to edit the title text format</a:t>
            </a:r>
          </a:p>
        </p:txBody>
      </p:sp>
      <p:sp>
        <p:nvSpPr>
          <p:cNvPr id="314" name="PlaceHolder 2"/>
          <p:cNvSpPr>
            <a:spLocks noGrp="1"/>
          </p:cNvSpPr>
          <p:nvPr>
            <p:ph type="body"/>
          </p:nvPr>
        </p:nvSpPr>
        <p:spPr>
          <a:xfrm>
            <a:off x="609480" y="1073880"/>
            <a:ext cx="4957200" cy="50511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
        <p:nvSpPr>
          <p:cNvPr id="315" name="PlaceHolder 3"/>
          <p:cNvSpPr>
            <a:spLocks noGrp="1"/>
          </p:cNvSpPr>
          <p:nvPr>
            <p:ph type="body"/>
          </p:nvPr>
        </p:nvSpPr>
        <p:spPr>
          <a:xfrm>
            <a:off x="5815440" y="1073880"/>
            <a:ext cx="4957200" cy="50511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
        <p:nvSpPr>
          <p:cNvPr id="316" name="PlaceHolder 4"/>
          <p:cNvSpPr>
            <a:spLocks noGrp="1"/>
          </p:cNvSpPr>
          <p:nvPr>
            <p:ph type="ftr" idx="20"/>
          </p:nvPr>
        </p:nvSpPr>
        <p:spPr>
          <a:xfrm>
            <a:off x="609480" y="6492960"/>
            <a:ext cx="4570920" cy="282600"/>
          </a:xfrm>
          <a:prstGeom prst="rect">
            <a:avLst/>
          </a:prstGeom>
          <a:noFill/>
          <a:ln w="0">
            <a:noFill/>
          </a:ln>
        </p:spPr>
        <p:txBody>
          <a:bodyPr anchor="t">
            <a:noAutofit/>
          </a:bodyPr>
          <a:lstStyle>
            <a:lvl1pPr>
              <a:lnSpc>
                <a:spcPct val="100000"/>
              </a:lnSpc>
              <a:buNone/>
              <a:tabLst>
                <a:tab pos="0" algn="l"/>
              </a:tabLst>
              <a:defRPr lang="en-CA" sz="1000" b="0" strike="noStrike" spc="-1">
                <a:solidFill>
                  <a:srgbClr val="000000"/>
                </a:solidFill>
                <a:latin typeface="Arial"/>
              </a:defRPr>
            </a:lvl1pPr>
          </a:lstStyle>
          <a:p>
            <a:pPr>
              <a:lnSpc>
                <a:spcPct val="100000"/>
              </a:lnSpc>
              <a:buNone/>
              <a:tabLst>
                <a:tab pos="0" algn="l"/>
              </a:tabLst>
            </a:pPr>
            <a:r>
              <a:rPr lang="en-CA" sz="1000" b="0" strike="noStrike" spc="-1">
                <a:solidFill>
                  <a:srgbClr val="000000"/>
                </a:solidFill>
                <a:latin typeface="Arial"/>
              </a:rPr>
              <a:t>&lt;footer&gt;</a:t>
            </a:r>
            <a:endParaRPr lang="en-CA" sz="1000" b="0" strike="noStrike" spc="-1">
              <a:latin typeface="Times New Roman"/>
            </a:endParaRPr>
          </a:p>
        </p:txBody>
      </p:sp>
      <p:sp>
        <p:nvSpPr>
          <p:cNvPr id="317" name="PlaceHolder 5"/>
          <p:cNvSpPr>
            <a:spLocks noGrp="1"/>
          </p:cNvSpPr>
          <p:nvPr>
            <p:ph type="sldNum" idx="21"/>
          </p:nvPr>
        </p:nvSpPr>
        <p:spPr>
          <a:xfrm rot="16200000">
            <a:off x="11188800" y="5825520"/>
            <a:ext cx="1314720" cy="485640"/>
          </a:xfrm>
          <a:prstGeom prst="rect">
            <a:avLst/>
          </a:prstGeom>
          <a:noFill/>
          <a:ln w="0">
            <a:noFill/>
          </a:ln>
        </p:spPr>
        <p:txBody>
          <a:bodyPr anchor="ctr">
            <a:noAutofit/>
          </a:bodyPr>
          <a:lstStyle>
            <a:lvl1pPr>
              <a:lnSpc>
                <a:spcPct val="100000"/>
              </a:lnSpc>
              <a:buNone/>
              <a:tabLst>
                <a:tab pos="0" algn="l"/>
              </a:tabLst>
              <a:defRPr lang="en-US" sz="2400" b="1" strike="noStrike" spc="-1">
                <a:solidFill>
                  <a:srgbClr val="D1282E"/>
                </a:solidFill>
                <a:latin typeface="Arial"/>
              </a:defRPr>
            </a:lvl1pPr>
          </a:lstStyle>
          <a:p>
            <a:pPr>
              <a:lnSpc>
                <a:spcPct val="100000"/>
              </a:lnSpc>
              <a:buNone/>
              <a:tabLst>
                <a:tab pos="0" algn="l"/>
              </a:tabLst>
            </a:pPr>
            <a:fld id="{63B462F1-EA79-4DA7-81FF-E09B21048312}" type="slidenum">
              <a:rPr lang="en-US" sz="2400" b="1" strike="noStrike" spc="-1">
                <a:solidFill>
                  <a:srgbClr val="D1282E"/>
                </a:solidFill>
                <a:latin typeface="Arial"/>
              </a:rPr>
              <a:t>‹#›</a:t>
            </a:fld>
            <a:endParaRPr lang="en-CA" sz="2400" b="0" strike="noStrike" spc="-1">
              <a:latin typeface="Times New Roman"/>
            </a:endParaRPr>
          </a:p>
        </p:txBody>
      </p:sp>
      <p:sp>
        <p:nvSpPr>
          <p:cNvPr id="318" name="PlaceHolder 6"/>
          <p:cNvSpPr>
            <a:spLocks noGrp="1"/>
          </p:cNvSpPr>
          <p:nvPr>
            <p:ph type="dt" idx="22"/>
          </p:nvPr>
        </p:nvSpPr>
        <p:spPr>
          <a:xfrm>
            <a:off x="609480" y="6172200"/>
            <a:ext cx="4570920" cy="303840"/>
          </a:xfrm>
          <a:prstGeom prst="rect">
            <a:avLst/>
          </a:prstGeom>
          <a:noFill/>
          <a:ln w="0">
            <a:noFill/>
          </a:ln>
        </p:spPr>
        <p:txBody>
          <a:bodyPr bIns="0" anchor="b">
            <a:noAutofit/>
          </a:bodyPr>
          <a:lstStyle>
            <a:lvl1pPr>
              <a:defRPr lang="en-CA" sz="1400" b="0" strike="noStrike" spc="-1">
                <a:latin typeface="Times New Roman"/>
              </a:defRPr>
            </a:lvl1pPr>
          </a:lstStyle>
          <a:p>
            <a:r>
              <a:rPr lang="en-CA" sz="1400" b="0" strike="noStrike" spc="-1">
                <a:latin typeface="Times New Roman"/>
              </a:rPr>
              <a:t>&lt;date/time&gt;</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5.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5.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5.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5.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5.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5.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5.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5.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5.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5.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5.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5.xml"/></Relationships>
</file>

<file path=ppt/slides/_rels/slide3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1" name="Picture 5"/>
          <p:cNvPicPr/>
          <p:nvPr/>
        </p:nvPicPr>
        <p:blipFill>
          <a:blip r:embed="rId3"/>
          <a:stretch/>
        </p:blipFill>
        <p:spPr>
          <a:xfrm>
            <a:off x="0" y="1303920"/>
            <a:ext cx="12191040" cy="6094800"/>
          </a:xfrm>
          <a:prstGeom prst="rect">
            <a:avLst/>
          </a:prstGeom>
          <a:ln w="0">
            <a:noFill/>
          </a:ln>
        </p:spPr>
      </p:pic>
      <p:sp>
        <p:nvSpPr>
          <p:cNvPr id="362" name="PlaceHolder 1"/>
          <p:cNvSpPr>
            <a:spLocks noGrp="1"/>
          </p:cNvSpPr>
          <p:nvPr>
            <p:ph type="ftr" idx="26"/>
          </p:nvPr>
        </p:nvSpPr>
        <p:spPr>
          <a:xfrm>
            <a:off x="9588960" y="127440"/>
            <a:ext cx="2602080" cy="339120"/>
          </a:xfrm>
          <a:prstGeom prst="rect">
            <a:avLst/>
          </a:prstGeom>
          <a:noFill/>
          <a:ln w="0">
            <a:noFill/>
          </a:ln>
        </p:spPr>
        <p:txBody>
          <a:bodyPr anchor="t">
            <a:noAutofit/>
          </a:bodyPr>
          <a:lstStyle>
            <a:lvl1pPr>
              <a:lnSpc>
                <a:spcPct val="100000"/>
              </a:lnSpc>
              <a:buNone/>
              <a:tabLst>
                <a:tab pos="0" algn="l"/>
              </a:tabLst>
              <a:defRPr lang="en-US" sz="1100" b="0" strike="noStrike" spc="-1">
                <a:solidFill>
                  <a:srgbClr val="A6A6A6"/>
                </a:solidFill>
                <a:latin typeface="Arial"/>
              </a:defRPr>
            </a:lvl1pPr>
          </a:lstStyle>
          <a:p>
            <a:pPr>
              <a:lnSpc>
                <a:spcPct val="100000"/>
              </a:lnSpc>
              <a:buNone/>
              <a:tabLst>
                <a:tab pos="0" algn="l"/>
              </a:tabLst>
            </a:pPr>
            <a:r>
              <a:rPr lang="en-US" sz="1100" b="0" strike="noStrike" spc="-1">
                <a:solidFill>
                  <a:srgbClr val="A6A6A6"/>
                </a:solidFill>
                <a:latin typeface="Arial"/>
              </a:rPr>
              <a:t>“Develop a passion for learning.”</a:t>
            </a:r>
            <a:endParaRPr lang="en-CA" sz="1100" b="0" strike="noStrike" spc="-1">
              <a:latin typeface="Times New Roman"/>
            </a:endParaRPr>
          </a:p>
        </p:txBody>
      </p:sp>
      <p:sp>
        <p:nvSpPr>
          <p:cNvPr id="363" name="Text Box 2"/>
          <p:cNvSpPr/>
          <p:nvPr/>
        </p:nvSpPr>
        <p:spPr>
          <a:xfrm>
            <a:off x="58680" y="468000"/>
            <a:ext cx="10306080" cy="122580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7000"/>
              </a:lnSpc>
              <a:spcAft>
                <a:spcPts val="799"/>
              </a:spcAft>
              <a:buNone/>
            </a:pPr>
            <a:r>
              <a:rPr lang="en-US" sz="3600" b="0" strike="noStrike" spc="-1">
                <a:solidFill>
                  <a:srgbClr val="FF0000"/>
                </a:solidFill>
                <a:latin typeface="Gadugi"/>
                <a:ea typeface="Calibri"/>
              </a:rPr>
              <a:t>RISK AND RESILIENCY BOOTCAMP</a:t>
            </a:r>
            <a:br>
              <a:rPr sz="3600"/>
            </a:br>
            <a:endParaRPr lang="en-CA" sz="3600" b="0" strike="noStrike" spc="-1">
              <a:latin typeface="Arial"/>
            </a:endParaRPr>
          </a:p>
        </p:txBody>
      </p:sp>
      <p:sp>
        <p:nvSpPr>
          <p:cNvPr id="364" name="Oval 1"/>
          <p:cNvSpPr/>
          <p:nvPr/>
        </p:nvSpPr>
        <p:spPr>
          <a:xfrm>
            <a:off x="11068920" y="5891760"/>
            <a:ext cx="619200" cy="619200"/>
          </a:xfrm>
          <a:prstGeom prst="ellipse">
            <a:avLst/>
          </a:prstGeom>
          <a:solidFill>
            <a:srgbClr val="7A7A7A"/>
          </a:solidFill>
          <a:ln w="2844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US" sz="2800" b="1" strike="noStrike" spc="-1">
                <a:solidFill>
                  <a:srgbClr val="FFFFFF"/>
                </a:solidFill>
                <a:latin typeface="Arial"/>
              </a:rPr>
              <a:t>3</a:t>
            </a:r>
            <a:endParaRPr lang="en-CA" sz="28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requirements</a:t>
            </a:r>
            <a:endParaRPr lang="en-CA" sz="3600" b="0" strike="noStrike" cap="all" spc="-1">
              <a:solidFill>
                <a:srgbClr val="BF0041"/>
              </a:solidFill>
              <a:latin typeface="Leelawadee UI Semilight"/>
            </a:endParaRPr>
          </a:p>
        </p:txBody>
      </p:sp>
      <p:sp>
        <p:nvSpPr>
          <p:cNvPr id="387" name="TextBox 5"/>
          <p:cNvSpPr/>
          <p:nvPr/>
        </p:nvSpPr>
        <p:spPr>
          <a:xfrm>
            <a:off x="3315960" y="6574320"/>
            <a:ext cx="7998120" cy="212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buNone/>
            </a:pPr>
            <a:r>
              <a:rPr lang="en-CA" sz="800" b="0" strike="noStrike" spc="-1">
                <a:solidFill>
                  <a:srgbClr val="000000"/>
                </a:solidFill>
                <a:latin typeface="Arial"/>
              </a:rPr>
              <a:t>Image credit: https://skefto.com/blog/resilience-strategy-and-risk/</a:t>
            </a:r>
            <a:endParaRPr lang="en-CA" sz="800" b="0" strike="noStrike" spc="-1" baseline="33000">
              <a:latin typeface="Arial"/>
            </a:endParaRPr>
          </a:p>
        </p:txBody>
      </p:sp>
      <p:pic>
        <p:nvPicPr>
          <p:cNvPr id="388" name="Picture 387"/>
          <p:cNvPicPr/>
          <p:nvPr/>
        </p:nvPicPr>
        <p:blipFill>
          <a:blip r:embed="rId2"/>
          <a:stretch/>
        </p:blipFill>
        <p:spPr>
          <a:xfrm>
            <a:off x="6751080" y="1762200"/>
            <a:ext cx="4925520" cy="3802320"/>
          </a:xfrm>
          <a:prstGeom prst="rect">
            <a:avLst/>
          </a:prstGeom>
          <a:ln w="0">
            <a:noFill/>
          </a:ln>
        </p:spPr>
      </p:pic>
      <p:sp>
        <p:nvSpPr>
          <p:cNvPr id="389" name="PlaceHolder 2"/>
          <p:cNvSpPr>
            <a:spLocks noGrp="1"/>
          </p:cNvSpPr>
          <p:nvPr>
            <p:ph/>
          </p:nvPr>
        </p:nvSpPr>
        <p:spPr>
          <a:xfrm>
            <a:off x="609480" y="1074240"/>
            <a:ext cx="4957200" cy="5051160"/>
          </a:xfrm>
          <a:prstGeom prst="rect">
            <a:avLst/>
          </a:prstGeom>
          <a:noFill/>
          <a:ln w="0">
            <a:noFill/>
          </a:ln>
        </p:spPr>
        <p:txBody>
          <a:bodyPr lIns="0" tIns="0" rIns="0" bIns="0" anchor="t">
            <a:normAutofit/>
          </a:bodyPr>
          <a:lstStyle/>
          <a:p>
            <a:r>
              <a:rPr lang="en-CA" sz="2000" b="0" strike="noStrike" spc="-1">
                <a:latin typeface="Nirmala UI Semilight"/>
              </a:rPr>
              <a:t>Secondary stakeholders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Often are the source of constraints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IT infrastructure standards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Legal and regulatory compliance</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SLAs for that type of project</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Business case requirements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Security requirements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Audit and accountability requirements</a:t>
            </a:r>
          </a:p>
          <a:p>
            <a:endParaRPr lang="en-CA" sz="2000" b="0" strike="noStrike" spc="-1">
              <a:latin typeface="Nirmala UI Semilight"/>
            </a:endParaRPr>
          </a:p>
        </p:txBody>
      </p:sp>
      <p:sp>
        <p:nvSpPr>
          <p:cNvPr id="4" name="PlaceHolder 3"/>
          <p:cNvSpPr>
            <a:spLocks noGrp="1"/>
          </p:cNvSpPr>
          <p:nvPr>
            <p:ph type="ftr" idx="4"/>
          </p:nvPr>
        </p:nvSpPr>
        <p:spPr/>
        <p:txBody>
          <a:bodyPr/>
          <a:lstStyle/>
          <a:p>
            <a:r>
              <a:t>© 2025 Innovation In Software Corporation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Analysis</a:t>
            </a:r>
            <a:endParaRPr lang="en-CA" sz="3600" b="0" strike="noStrike" cap="all" spc="-1">
              <a:solidFill>
                <a:srgbClr val="BF0041"/>
              </a:solidFill>
              <a:latin typeface="Leelawadee UI Semilight"/>
            </a:endParaRPr>
          </a:p>
        </p:txBody>
      </p:sp>
      <p:sp>
        <p:nvSpPr>
          <p:cNvPr id="391" name="TextBox 7"/>
          <p:cNvSpPr/>
          <p:nvPr/>
        </p:nvSpPr>
        <p:spPr>
          <a:xfrm>
            <a:off x="3315960" y="6574320"/>
            <a:ext cx="7998120" cy="212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buNone/>
            </a:pPr>
            <a:r>
              <a:rPr lang="en-CA" sz="800" b="0" strike="noStrike" spc="-1">
                <a:solidFill>
                  <a:srgbClr val="000000"/>
                </a:solidFill>
                <a:latin typeface="Arial"/>
              </a:rPr>
              <a:t>Image credit: https://skefto.com/blog/resilience-strategy-and-risk/</a:t>
            </a:r>
            <a:endParaRPr lang="en-CA" sz="800" b="0" strike="noStrike" spc="-1" baseline="33000">
              <a:latin typeface="Arial"/>
            </a:endParaRPr>
          </a:p>
        </p:txBody>
      </p:sp>
      <p:pic>
        <p:nvPicPr>
          <p:cNvPr id="392" name="Picture 391"/>
          <p:cNvPicPr/>
          <p:nvPr/>
        </p:nvPicPr>
        <p:blipFill>
          <a:blip r:embed="rId2"/>
          <a:stretch/>
        </p:blipFill>
        <p:spPr>
          <a:xfrm>
            <a:off x="6751080" y="1762200"/>
            <a:ext cx="4925520" cy="3802320"/>
          </a:xfrm>
          <a:prstGeom prst="rect">
            <a:avLst/>
          </a:prstGeom>
          <a:ln w="0">
            <a:noFill/>
          </a:ln>
        </p:spPr>
      </p:pic>
      <p:sp>
        <p:nvSpPr>
          <p:cNvPr id="393" name="PlaceHolder 2"/>
          <p:cNvSpPr>
            <a:spLocks noGrp="1"/>
          </p:cNvSpPr>
          <p:nvPr>
            <p:ph/>
          </p:nvPr>
        </p:nvSpPr>
        <p:spPr>
          <a:xfrm>
            <a:off x="609480" y="1074240"/>
            <a:ext cx="4957200" cy="5051160"/>
          </a:xfrm>
          <a:prstGeom prst="rect">
            <a:avLst/>
          </a:prstGeom>
          <a:noFill/>
          <a:ln w="0">
            <a:noFill/>
          </a:ln>
        </p:spPr>
        <p:txBody>
          <a:bodyPr lIns="0" tIns="0" rIns="0" bIns="0" anchor="t">
            <a:normAutofit/>
          </a:bodyPr>
          <a:lstStyle/>
          <a:p>
            <a:r>
              <a:rPr lang="en-CA" sz="2000" b="0" strike="noStrike" spc="-1" dirty="0">
                <a:latin typeface="Nirmala UI Semilight"/>
              </a:rPr>
              <a:t>In the analysis phase, we find a solution to the problem</a:t>
            </a:r>
          </a:p>
          <a:p>
            <a:endParaRPr lang="en-CA" sz="2000" b="0" strike="noStrike" spc="-1" dirty="0">
              <a:latin typeface="Nirmala UI Semilight"/>
            </a:endParaRPr>
          </a:p>
          <a:p>
            <a:r>
              <a:rPr lang="en-CA" sz="2000" b="0" strike="noStrike" spc="-1" dirty="0">
                <a:latin typeface="Nirmala UI Semilight"/>
              </a:rPr>
              <a:t>We formulate the solution in a specification that describes what is to be built</a:t>
            </a:r>
          </a:p>
          <a:p>
            <a:pPr marL="864000" lvl="1" indent="-324000">
              <a:spcBef>
                <a:spcPts val="567"/>
              </a:spcBef>
              <a:spcAft>
                <a:spcPts val="567"/>
              </a:spcAft>
              <a:buClr>
                <a:srgbClr val="000000"/>
              </a:buClr>
              <a:buSzPct val="75000"/>
              <a:buFont typeface="Symbol" charset="2"/>
              <a:buChar char=""/>
            </a:pPr>
            <a:r>
              <a:rPr lang="en-CA" sz="1600" b="0" strike="noStrike" spc="-1" dirty="0">
                <a:latin typeface="Nirmala UI Semilight"/>
              </a:rPr>
              <a:t>The specification serves as a design target</a:t>
            </a:r>
          </a:p>
          <a:p>
            <a:pPr marL="864000" lvl="1" indent="-324000">
              <a:spcBef>
                <a:spcPts val="567"/>
              </a:spcBef>
              <a:spcAft>
                <a:spcPts val="567"/>
              </a:spcAft>
              <a:buClr>
                <a:srgbClr val="000000"/>
              </a:buClr>
              <a:buSzPct val="75000"/>
              <a:buFont typeface="Symbol" charset="2"/>
              <a:buChar char=""/>
            </a:pPr>
            <a:r>
              <a:rPr lang="en-CA" sz="1600" b="0" strike="noStrike" spc="-1" dirty="0">
                <a:latin typeface="Nirmala UI Semilight"/>
              </a:rPr>
              <a:t>Whatever design we propose must create a product that meets the description of the solution in the specification</a:t>
            </a:r>
          </a:p>
          <a:p>
            <a:r>
              <a:rPr lang="en-CA" sz="2000" b="0" strike="noStrike" spc="-1" dirty="0">
                <a:latin typeface="Nirmala UI Semilight"/>
              </a:rPr>
              <a:t>We may come up with multiple ways to solve the problem which differ in terms of cost, quality and other factors</a:t>
            </a:r>
          </a:p>
          <a:p>
            <a:pPr marL="864000" lvl="1" indent="-324000">
              <a:spcBef>
                <a:spcPts val="567"/>
              </a:spcBef>
              <a:spcAft>
                <a:spcPts val="567"/>
              </a:spcAft>
              <a:buClr>
                <a:srgbClr val="000000"/>
              </a:buClr>
              <a:buSzPct val="75000"/>
              <a:buFont typeface="Symbol" charset="2"/>
              <a:buChar char=""/>
            </a:pPr>
            <a:r>
              <a:rPr lang="en-CA" sz="1600" b="0" strike="noStrike" spc="-1" dirty="0">
                <a:latin typeface="Nirmala UI Semilight"/>
              </a:rPr>
              <a:t>But eventually, we need to settle on a single solution</a:t>
            </a:r>
          </a:p>
          <a:p>
            <a:endParaRPr lang="en-CA" sz="2000" b="0" strike="noStrike" spc="-1" dirty="0">
              <a:latin typeface="Nirmala UI Semilight"/>
            </a:endParaRPr>
          </a:p>
        </p:txBody>
      </p:sp>
      <p:sp>
        <p:nvSpPr>
          <p:cNvPr id="4" name="PlaceHolder 3"/>
          <p:cNvSpPr>
            <a:spLocks noGrp="1"/>
          </p:cNvSpPr>
          <p:nvPr>
            <p:ph type="ftr" idx="4"/>
          </p:nvPr>
        </p:nvSpPr>
        <p:spPr/>
        <p:txBody>
          <a:bodyPr/>
          <a:lstStyle/>
          <a:p>
            <a:r>
              <a:t>© 2025 Innovation In Software Corporation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Analysis</a:t>
            </a:r>
            <a:endParaRPr lang="en-CA" sz="3600" b="0" strike="noStrike" cap="all" spc="-1">
              <a:solidFill>
                <a:srgbClr val="BF0041"/>
              </a:solidFill>
              <a:latin typeface="Leelawadee UI Semilight"/>
            </a:endParaRPr>
          </a:p>
        </p:txBody>
      </p:sp>
      <p:sp>
        <p:nvSpPr>
          <p:cNvPr id="395" name="TextBox 6"/>
          <p:cNvSpPr/>
          <p:nvPr/>
        </p:nvSpPr>
        <p:spPr>
          <a:xfrm>
            <a:off x="3315960" y="6574320"/>
            <a:ext cx="7998120" cy="212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buNone/>
            </a:pPr>
            <a:r>
              <a:rPr lang="en-CA" sz="800" b="0" strike="noStrike" spc="-1">
                <a:solidFill>
                  <a:srgbClr val="000000"/>
                </a:solidFill>
                <a:latin typeface="Arial"/>
              </a:rPr>
              <a:t>Image credit: https://skefto.com/blog/resilience-strategy-and-risk/</a:t>
            </a:r>
            <a:endParaRPr lang="en-CA" sz="800" b="0" strike="noStrike" spc="-1" baseline="33000">
              <a:latin typeface="Arial"/>
            </a:endParaRPr>
          </a:p>
        </p:txBody>
      </p:sp>
      <p:pic>
        <p:nvPicPr>
          <p:cNvPr id="396" name="Picture 395"/>
          <p:cNvPicPr/>
          <p:nvPr/>
        </p:nvPicPr>
        <p:blipFill>
          <a:blip r:embed="rId2"/>
          <a:stretch/>
        </p:blipFill>
        <p:spPr>
          <a:xfrm>
            <a:off x="6751080" y="1762200"/>
            <a:ext cx="4925520" cy="3802320"/>
          </a:xfrm>
          <a:prstGeom prst="rect">
            <a:avLst/>
          </a:prstGeom>
          <a:ln w="0">
            <a:noFill/>
          </a:ln>
        </p:spPr>
      </p:pic>
      <p:sp>
        <p:nvSpPr>
          <p:cNvPr id="397" name="PlaceHolder 2"/>
          <p:cNvSpPr>
            <a:spLocks noGrp="1"/>
          </p:cNvSpPr>
          <p:nvPr>
            <p:ph/>
          </p:nvPr>
        </p:nvSpPr>
        <p:spPr>
          <a:xfrm>
            <a:off x="644400" y="1065240"/>
            <a:ext cx="4957200" cy="5051160"/>
          </a:xfrm>
          <a:prstGeom prst="rect">
            <a:avLst/>
          </a:prstGeom>
          <a:noFill/>
          <a:ln w="0">
            <a:noFill/>
          </a:ln>
        </p:spPr>
        <p:txBody>
          <a:bodyPr lIns="0" tIns="0" rIns="0" bIns="0" anchor="t">
            <a:normAutofit/>
          </a:bodyPr>
          <a:lstStyle/>
          <a:p>
            <a:r>
              <a:rPr lang="en-CA" sz="2000" b="0" strike="noStrike" spc="-1">
                <a:latin typeface="Nirmala UI Semilight"/>
              </a:rPr>
              <a:t>Analysis will propose an architecture</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Often referred to as a high level design</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Identifies major components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For example, the data architecture</a:t>
            </a:r>
          </a:p>
          <a:p>
            <a:r>
              <a:rPr lang="en-CA" sz="2000" b="0" strike="noStrike" spc="-1">
                <a:latin typeface="Nirmala UI Semilight"/>
              </a:rPr>
              <a:t>It should decompose the system into subsystems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Called a functional decomposition</a:t>
            </a:r>
          </a:p>
          <a:p>
            <a:r>
              <a:rPr lang="en-CA" sz="2000" b="0" strike="noStrike" spc="-1">
                <a:latin typeface="Nirmala UI Semilight"/>
              </a:rPr>
              <a:t>The specification</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Defines what the system should look like and how it behaves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Often with a full set of acceptance tests</a:t>
            </a:r>
          </a:p>
          <a:p>
            <a:endParaRPr lang="en-CA" sz="2000" b="0" strike="noStrike" spc="-1">
              <a:latin typeface="Nirmala UI Semilight"/>
            </a:endParaRPr>
          </a:p>
        </p:txBody>
      </p:sp>
      <p:sp>
        <p:nvSpPr>
          <p:cNvPr id="4" name="PlaceHolder 3"/>
          <p:cNvSpPr>
            <a:spLocks noGrp="1"/>
          </p:cNvSpPr>
          <p:nvPr>
            <p:ph type="ftr" idx="4"/>
          </p:nvPr>
        </p:nvSpPr>
        <p:spPr/>
        <p:txBody>
          <a:bodyPr/>
          <a:lstStyle/>
          <a:p>
            <a:r>
              <a:t>© 2025 Innovation In Software Corporation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Analysis</a:t>
            </a:r>
            <a:endParaRPr lang="en-CA" sz="3600" b="0" strike="noStrike" cap="all" spc="-1">
              <a:solidFill>
                <a:srgbClr val="BF0041"/>
              </a:solidFill>
              <a:latin typeface="Leelawadee UI Semilight"/>
            </a:endParaRPr>
          </a:p>
        </p:txBody>
      </p:sp>
      <p:sp>
        <p:nvSpPr>
          <p:cNvPr id="399" name="TextBox 10"/>
          <p:cNvSpPr/>
          <p:nvPr/>
        </p:nvSpPr>
        <p:spPr>
          <a:xfrm>
            <a:off x="3315960" y="6574320"/>
            <a:ext cx="7998120" cy="212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buNone/>
            </a:pPr>
            <a:r>
              <a:rPr lang="en-CA" sz="800" b="0" strike="noStrike" spc="-1">
                <a:solidFill>
                  <a:srgbClr val="000000"/>
                </a:solidFill>
                <a:latin typeface="Arial"/>
              </a:rPr>
              <a:t>Image credit: https://skefto.com/blog/resilience-strategy-and-risk/</a:t>
            </a:r>
            <a:endParaRPr lang="en-CA" sz="800" b="0" strike="noStrike" spc="-1" baseline="33000">
              <a:latin typeface="Arial"/>
            </a:endParaRPr>
          </a:p>
        </p:txBody>
      </p:sp>
      <p:pic>
        <p:nvPicPr>
          <p:cNvPr id="400" name="Picture 399"/>
          <p:cNvPicPr/>
          <p:nvPr/>
        </p:nvPicPr>
        <p:blipFill>
          <a:blip r:embed="rId2"/>
          <a:stretch/>
        </p:blipFill>
        <p:spPr>
          <a:xfrm>
            <a:off x="6751080" y="1762200"/>
            <a:ext cx="4925520" cy="3802320"/>
          </a:xfrm>
          <a:prstGeom prst="rect">
            <a:avLst/>
          </a:prstGeom>
          <a:ln w="0">
            <a:noFill/>
          </a:ln>
        </p:spPr>
      </p:pic>
      <p:sp>
        <p:nvSpPr>
          <p:cNvPr id="401" name="PlaceHolder 2"/>
          <p:cNvSpPr>
            <a:spLocks noGrp="1"/>
          </p:cNvSpPr>
          <p:nvPr>
            <p:ph/>
          </p:nvPr>
        </p:nvSpPr>
        <p:spPr>
          <a:xfrm>
            <a:off x="644400" y="1065240"/>
            <a:ext cx="4957200" cy="5051160"/>
          </a:xfrm>
          <a:prstGeom prst="rect">
            <a:avLst/>
          </a:prstGeom>
          <a:noFill/>
          <a:ln w="0">
            <a:noFill/>
          </a:ln>
        </p:spPr>
        <p:txBody>
          <a:bodyPr lIns="0" tIns="0" rIns="0" bIns="0" anchor="t">
            <a:normAutofit/>
          </a:bodyPr>
          <a:lstStyle/>
          <a:p>
            <a:r>
              <a:rPr lang="en-CA" sz="2000" b="0" strike="noStrike" spc="-1">
                <a:latin typeface="Nirmala UI Semilight"/>
              </a:rPr>
              <a:t>Comparative analysis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What other similar projects are doing to solve similar problems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The types of outcomes that result</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Learn from their mistakes and successes</a:t>
            </a:r>
          </a:p>
          <a:p>
            <a:r>
              <a:rPr lang="en-CA" sz="2000" b="0" strike="noStrike" spc="-1">
                <a:latin typeface="Nirmala UI Semilight"/>
              </a:rPr>
              <a:t>Historical analysis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What have we tried to date?</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What have we learned?</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Usually about domain issues</a:t>
            </a:r>
          </a:p>
          <a:p>
            <a:endParaRPr lang="en-CA" sz="2000" b="0" strike="noStrike" spc="-1">
              <a:latin typeface="Nirmala UI Semilight"/>
            </a:endParaRPr>
          </a:p>
          <a:p>
            <a:endParaRPr lang="en-CA" sz="2000" b="0" strike="noStrike" spc="-1">
              <a:latin typeface="Nirmala UI Semilight"/>
            </a:endParaRPr>
          </a:p>
        </p:txBody>
      </p:sp>
      <p:sp>
        <p:nvSpPr>
          <p:cNvPr id="4" name="PlaceHolder 3"/>
          <p:cNvSpPr>
            <a:spLocks noGrp="1"/>
          </p:cNvSpPr>
          <p:nvPr>
            <p:ph type="ftr" idx="4"/>
          </p:nvPr>
        </p:nvSpPr>
        <p:spPr/>
        <p:txBody>
          <a:bodyPr/>
          <a:lstStyle/>
          <a:p>
            <a:r>
              <a:t>© 2025 Innovation In Software Corporation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Analysis</a:t>
            </a:r>
            <a:endParaRPr lang="en-CA" sz="3600" b="0" strike="noStrike" cap="all" spc="-1">
              <a:solidFill>
                <a:srgbClr val="BF0041"/>
              </a:solidFill>
              <a:latin typeface="Leelawadee UI Semilight"/>
            </a:endParaRPr>
          </a:p>
        </p:txBody>
      </p:sp>
      <p:sp>
        <p:nvSpPr>
          <p:cNvPr id="403" name="TextBox 11"/>
          <p:cNvSpPr/>
          <p:nvPr/>
        </p:nvSpPr>
        <p:spPr>
          <a:xfrm>
            <a:off x="3315960" y="6574320"/>
            <a:ext cx="7998120" cy="212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buNone/>
            </a:pPr>
            <a:r>
              <a:rPr lang="en-CA" sz="800" b="0" strike="noStrike" spc="-1">
                <a:solidFill>
                  <a:srgbClr val="000000"/>
                </a:solidFill>
                <a:latin typeface="Arial"/>
              </a:rPr>
              <a:t>Image credit: https://skefto.com/blog/resilience-strategy-and-risk/</a:t>
            </a:r>
            <a:endParaRPr lang="en-CA" sz="800" b="0" strike="noStrike" spc="-1" baseline="33000">
              <a:latin typeface="Arial"/>
            </a:endParaRPr>
          </a:p>
        </p:txBody>
      </p:sp>
      <p:pic>
        <p:nvPicPr>
          <p:cNvPr id="404" name="Picture 403"/>
          <p:cNvPicPr/>
          <p:nvPr/>
        </p:nvPicPr>
        <p:blipFill>
          <a:blip r:embed="rId2"/>
          <a:stretch/>
        </p:blipFill>
        <p:spPr>
          <a:xfrm>
            <a:off x="6751080" y="1762200"/>
            <a:ext cx="4925520" cy="3802320"/>
          </a:xfrm>
          <a:prstGeom prst="rect">
            <a:avLst/>
          </a:prstGeom>
          <a:ln w="0">
            <a:noFill/>
          </a:ln>
        </p:spPr>
      </p:pic>
      <p:sp>
        <p:nvSpPr>
          <p:cNvPr id="405" name="PlaceHolder 2"/>
          <p:cNvSpPr>
            <a:spLocks noGrp="1"/>
          </p:cNvSpPr>
          <p:nvPr>
            <p:ph/>
          </p:nvPr>
        </p:nvSpPr>
        <p:spPr>
          <a:xfrm>
            <a:off x="644400" y="1065240"/>
            <a:ext cx="4957200" cy="5051160"/>
          </a:xfrm>
          <a:prstGeom prst="rect">
            <a:avLst/>
          </a:prstGeom>
          <a:noFill/>
          <a:ln w="0">
            <a:noFill/>
          </a:ln>
        </p:spPr>
        <p:txBody>
          <a:bodyPr lIns="0" tIns="0" rIns="0" bIns="0" anchor="t">
            <a:normAutofit/>
          </a:bodyPr>
          <a:lstStyle/>
          <a:p>
            <a:r>
              <a:rPr lang="en-CA" sz="2000" b="0" strike="noStrike" spc="-1">
                <a:latin typeface="Nirmala UI Semilight"/>
              </a:rPr>
              <a:t>Alternatively</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We may need to experiment</a:t>
            </a:r>
          </a:p>
          <a:p>
            <a:r>
              <a:rPr lang="en-CA" sz="2000" b="0" strike="noStrike" spc="-1">
                <a:latin typeface="Nirmala UI Semilight"/>
              </a:rPr>
              <a:t>Small pilots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Experiment with different architectures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Experiment with different interfaces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See if our assumptions were valid</a:t>
            </a:r>
          </a:p>
          <a:p>
            <a:r>
              <a:rPr lang="en-CA" sz="2000" b="0" strike="noStrike" spc="-1">
                <a:latin typeface="Nirmala UI Semilight"/>
              </a:rPr>
              <a:t>Often requires a detailed knowledge of the domain</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Design Thinking</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Design Driven Development</a:t>
            </a:r>
          </a:p>
        </p:txBody>
      </p:sp>
      <p:sp>
        <p:nvSpPr>
          <p:cNvPr id="4" name="PlaceHolder 3"/>
          <p:cNvSpPr>
            <a:spLocks noGrp="1"/>
          </p:cNvSpPr>
          <p:nvPr>
            <p:ph type="ftr" idx="4"/>
          </p:nvPr>
        </p:nvSpPr>
        <p:spPr/>
        <p:txBody>
          <a:bodyPr/>
          <a:lstStyle/>
          <a:p>
            <a:r>
              <a:t>© 2025 Innovation In Software Corporation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Complexity again</a:t>
            </a:r>
            <a:endParaRPr lang="en-CA" sz="3600" b="0" strike="noStrike" cap="all" spc="-1">
              <a:solidFill>
                <a:srgbClr val="BF0041"/>
              </a:solidFill>
              <a:latin typeface="Leelawadee UI Semilight"/>
            </a:endParaRPr>
          </a:p>
        </p:txBody>
      </p:sp>
      <p:sp>
        <p:nvSpPr>
          <p:cNvPr id="407" name="TextBox 13"/>
          <p:cNvSpPr/>
          <p:nvPr/>
        </p:nvSpPr>
        <p:spPr>
          <a:xfrm>
            <a:off x="3315960" y="6574320"/>
            <a:ext cx="7998120" cy="212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buNone/>
            </a:pPr>
            <a:r>
              <a:rPr lang="en-CA" sz="800" b="0" strike="noStrike" spc="-1">
                <a:solidFill>
                  <a:srgbClr val="000000"/>
                </a:solidFill>
                <a:latin typeface="Arial"/>
              </a:rPr>
              <a:t>Image credit: https://skefto.com/blog/resilience-strategy-and-risk/</a:t>
            </a:r>
            <a:endParaRPr lang="en-CA" sz="800" b="0" strike="noStrike" spc="-1" baseline="33000">
              <a:latin typeface="Arial"/>
            </a:endParaRPr>
          </a:p>
        </p:txBody>
      </p:sp>
      <p:sp>
        <p:nvSpPr>
          <p:cNvPr id="408" name="PlaceHolder 2"/>
          <p:cNvSpPr>
            <a:spLocks noGrp="1"/>
          </p:cNvSpPr>
          <p:nvPr>
            <p:ph/>
          </p:nvPr>
        </p:nvSpPr>
        <p:spPr>
          <a:xfrm>
            <a:off x="644400" y="1065240"/>
            <a:ext cx="4957200" cy="5051160"/>
          </a:xfrm>
          <a:prstGeom prst="rect">
            <a:avLst/>
          </a:prstGeom>
          <a:noFill/>
          <a:ln w="0">
            <a:noFill/>
          </a:ln>
        </p:spPr>
        <p:txBody>
          <a:bodyPr lIns="0" tIns="0" rIns="0" bIns="0" anchor="t">
            <a:normAutofit/>
          </a:bodyPr>
          <a:lstStyle/>
          <a:p>
            <a:r>
              <a:rPr lang="en-CA" sz="2000" b="0" strike="noStrike" spc="-1" dirty="0">
                <a:latin typeface="Nirmala UI Semilight"/>
              </a:rPr>
              <a:t>Three kinds of complexity we have to deal with</a:t>
            </a:r>
          </a:p>
          <a:p>
            <a:pPr marL="864000" lvl="1" indent="-324000">
              <a:spcBef>
                <a:spcPts val="567"/>
              </a:spcBef>
              <a:spcAft>
                <a:spcPts val="567"/>
              </a:spcAft>
              <a:buClr>
                <a:srgbClr val="000000"/>
              </a:buClr>
              <a:buSzPct val="75000"/>
              <a:buFont typeface="Symbol" charset="2"/>
              <a:buChar char=""/>
            </a:pPr>
            <a:r>
              <a:rPr lang="en-CA" sz="1600" b="0" strike="noStrike" spc="-1" dirty="0">
                <a:latin typeface="Nirmala UI Semilight"/>
              </a:rPr>
              <a:t>Domain complexity: trying to automate in a domain that is inherently complex</a:t>
            </a:r>
          </a:p>
          <a:p>
            <a:pPr marL="864000" lvl="1" indent="-324000">
              <a:spcBef>
                <a:spcPts val="567"/>
              </a:spcBef>
              <a:spcAft>
                <a:spcPts val="567"/>
              </a:spcAft>
              <a:buClr>
                <a:srgbClr val="000000"/>
              </a:buClr>
              <a:buSzPct val="75000"/>
              <a:buFont typeface="Symbol" charset="2"/>
              <a:buChar char=""/>
            </a:pPr>
            <a:r>
              <a:rPr lang="en-CA" sz="1600" b="0" strike="noStrike" spc="-1" dirty="0">
                <a:latin typeface="Nirmala UI Semilight"/>
              </a:rPr>
              <a:t>Design complexity: Designs that are not elegant (simple and effective)</a:t>
            </a:r>
          </a:p>
          <a:p>
            <a:pPr marL="864000" lvl="1" indent="-324000">
              <a:spcBef>
                <a:spcPts val="567"/>
              </a:spcBef>
              <a:spcAft>
                <a:spcPts val="567"/>
              </a:spcAft>
              <a:buClr>
                <a:srgbClr val="000000"/>
              </a:buClr>
              <a:buSzPct val="75000"/>
              <a:buFont typeface="Symbol" charset="2"/>
              <a:buChar char=""/>
            </a:pPr>
            <a:r>
              <a:rPr lang="en-CA" sz="1600" b="0" strike="noStrike" spc="-1" dirty="0">
                <a:latin typeface="Nirmala UI Semilight"/>
              </a:rPr>
              <a:t>Environmental complexity: Resulting from a disorganized and poorly functioning business</a:t>
            </a:r>
          </a:p>
          <a:p>
            <a:endParaRPr lang="en-CA" sz="2000" b="0" strike="noStrike" spc="-1" dirty="0">
              <a:latin typeface="Nirmala UI Semilight"/>
            </a:endParaRPr>
          </a:p>
          <a:p>
            <a:r>
              <a:rPr lang="en-CA" sz="2000" b="0" strike="noStrike" spc="-1" dirty="0">
                <a:latin typeface="Nirmala UI Semilight"/>
              </a:rPr>
              <a:t>We can eliminate a lot of design complexity with good design and engineering practices</a:t>
            </a:r>
          </a:p>
          <a:p>
            <a:pPr marL="864000" lvl="1" indent="-324000">
              <a:spcBef>
                <a:spcPts val="567"/>
              </a:spcBef>
              <a:spcAft>
                <a:spcPts val="567"/>
              </a:spcAft>
              <a:buClr>
                <a:srgbClr val="000000"/>
              </a:buClr>
              <a:buSzPct val="75000"/>
              <a:buFont typeface="Symbol" charset="2"/>
              <a:buChar char=""/>
            </a:pPr>
            <a:r>
              <a:rPr lang="en-CA" sz="1600" b="0" strike="noStrike" spc="-1" dirty="0">
                <a:latin typeface="Nirmala UI Semilight"/>
              </a:rPr>
              <a:t>We cannot make domain complexity go away, we can only manage it</a:t>
            </a:r>
          </a:p>
          <a:p>
            <a:endParaRPr lang="en-CA" sz="2000" b="0" strike="noStrike" spc="-1" dirty="0">
              <a:latin typeface="Nirmala UI Semilight"/>
            </a:endParaRPr>
          </a:p>
        </p:txBody>
      </p:sp>
      <p:pic>
        <p:nvPicPr>
          <p:cNvPr id="409" name="Picture 408"/>
          <p:cNvPicPr/>
          <p:nvPr/>
        </p:nvPicPr>
        <p:blipFill>
          <a:blip r:embed="rId2"/>
          <a:stretch/>
        </p:blipFill>
        <p:spPr>
          <a:xfrm>
            <a:off x="6537240" y="1117080"/>
            <a:ext cx="5306760" cy="4608360"/>
          </a:xfrm>
          <a:prstGeom prst="rect">
            <a:avLst/>
          </a:prstGeom>
          <a:ln w="0">
            <a:noFill/>
          </a:ln>
        </p:spPr>
      </p:pic>
      <p:sp>
        <p:nvSpPr>
          <p:cNvPr id="4" name="PlaceHolder 3"/>
          <p:cNvSpPr>
            <a:spLocks noGrp="1"/>
          </p:cNvSpPr>
          <p:nvPr>
            <p:ph type="ftr" idx="4"/>
          </p:nvPr>
        </p:nvSpPr>
        <p:spPr/>
        <p:txBody>
          <a:bodyPr/>
          <a:lstStyle/>
          <a:p>
            <a:r>
              <a:t>© 2025 Innovation In Software Corporation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Propagation of Complexity</a:t>
            </a:r>
            <a:endParaRPr lang="en-CA" sz="3600" b="0" strike="noStrike" cap="all" spc="-1">
              <a:solidFill>
                <a:srgbClr val="BF0041"/>
              </a:solidFill>
              <a:latin typeface="Leelawadee UI Semilight"/>
            </a:endParaRPr>
          </a:p>
        </p:txBody>
      </p:sp>
      <p:sp>
        <p:nvSpPr>
          <p:cNvPr id="411" name="TextBox 14"/>
          <p:cNvSpPr/>
          <p:nvPr/>
        </p:nvSpPr>
        <p:spPr>
          <a:xfrm>
            <a:off x="3315960" y="6574320"/>
            <a:ext cx="7998120" cy="212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buNone/>
            </a:pPr>
            <a:r>
              <a:rPr lang="en-CA" sz="800" b="0" strike="noStrike" spc="-1">
                <a:solidFill>
                  <a:srgbClr val="000000"/>
                </a:solidFill>
                <a:latin typeface="Arial"/>
              </a:rPr>
              <a:t>Image credit: https://skefto.com/blog/resilience-strategy-and-risk/</a:t>
            </a:r>
            <a:endParaRPr lang="en-CA" sz="800" b="0" strike="noStrike" spc="-1" baseline="33000">
              <a:latin typeface="Arial"/>
            </a:endParaRPr>
          </a:p>
        </p:txBody>
      </p:sp>
      <p:sp>
        <p:nvSpPr>
          <p:cNvPr id="412" name="PlaceHolder 2"/>
          <p:cNvSpPr>
            <a:spLocks noGrp="1"/>
          </p:cNvSpPr>
          <p:nvPr>
            <p:ph/>
          </p:nvPr>
        </p:nvSpPr>
        <p:spPr>
          <a:xfrm>
            <a:off x="644400" y="1065240"/>
            <a:ext cx="4957200" cy="2945880"/>
          </a:xfrm>
          <a:prstGeom prst="rect">
            <a:avLst/>
          </a:prstGeom>
          <a:noFill/>
          <a:ln w="0">
            <a:noFill/>
          </a:ln>
        </p:spPr>
        <p:txBody>
          <a:bodyPr lIns="0" tIns="0" rIns="0" bIns="0" anchor="t">
            <a:normAutofit/>
          </a:bodyPr>
          <a:lstStyle/>
          <a:p>
            <a:r>
              <a:rPr lang="en-CA" sz="2000" b="0" strike="noStrike" spc="-1">
                <a:latin typeface="Nirmala UI Semilight"/>
              </a:rPr>
              <a:t>Not properly managed, environmental and domain complexity directly propagate into design</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We should not confuse environmental complexity with domain complexity</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We cannot deal with it, so we have to ignore it in understanding the domain </a:t>
            </a:r>
          </a:p>
        </p:txBody>
      </p:sp>
      <p:pic>
        <p:nvPicPr>
          <p:cNvPr id="413" name="Picture 412"/>
          <p:cNvPicPr/>
          <p:nvPr/>
        </p:nvPicPr>
        <p:blipFill>
          <a:blip r:embed="rId2"/>
          <a:stretch/>
        </p:blipFill>
        <p:spPr>
          <a:xfrm>
            <a:off x="6537240" y="1117080"/>
            <a:ext cx="5306760" cy="4608360"/>
          </a:xfrm>
          <a:prstGeom prst="rect">
            <a:avLst/>
          </a:prstGeom>
          <a:ln w="0">
            <a:noFill/>
          </a:ln>
        </p:spPr>
      </p:pic>
      <p:sp>
        <p:nvSpPr>
          <p:cNvPr id="414" name="TextBox 413"/>
          <p:cNvSpPr txBox="1"/>
          <p:nvPr/>
        </p:nvSpPr>
        <p:spPr>
          <a:xfrm>
            <a:off x="1071000" y="4105440"/>
            <a:ext cx="4140000" cy="1466280"/>
          </a:xfrm>
          <a:prstGeom prst="rect">
            <a:avLst/>
          </a:prstGeom>
          <a:noFill/>
          <a:ln w="0">
            <a:noFill/>
          </a:ln>
        </p:spPr>
        <p:txBody>
          <a:bodyPr lIns="90000" tIns="45000" rIns="90000" bIns="45000" anchor="t">
            <a:noAutofit/>
          </a:bodyPr>
          <a:lstStyle/>
          <a:p>
            <a:r>
              <a:rPr lang="en-CA" sz="1400" b="0" i="1" strike="noStrike" spc="-1">
                <a:latin typeface="Times New Roman"/>
              </a:rPr>
              <a:t>The most important single aspect of software development  is to be clear about what you are trying to build.</a:t>
            </a:r>
            <a:endParaRPr lang="en-CA" sz="1400" b="0" strike="noStrike" spc="-1">
              <a:latin typeface="Arial"/>
            </a:endParaRPr>
          </a:p>
          <a:p>
            <a:r>
              <a:rPr lang="en-CA" sz="1400" b="0" i="1" strike="noStrike" spc="-1">
                <a:latin typeface="Times New Roman"/>
              </a:rPr>
              <a:t>Edsger Dijkstra</a:t>
            </a:r>
            <a:endParaRPr lang="en-CA" sz="1400" b="0" strike="noStrike" spc="-1">
              <a:latin typeface="Arial"/>
            </a:endParaRPr>
          </a:p>
          <a:p>
            <a:endParaRPr lang="en-CA" sz="1400" b="0" strike="noStrike" spc="-1">
              <a:latin typeface="Arial"/>
            </a:endParaRPr>
          </a:p>
          <a:p>
            <a:r>
              <a:rPr lang="en-CA" sz="1400" b="0" i="1" strike="noStrike" spc="-1">
                <a:latin typeface="Times New Roman"/>
              </a:rPr>
              <a:t>First, solve the problem. Then, write the code</a:t>
            </a:r>
            <a:endParaRPr lang="en-CA" sz="1400" b="0" strike="noStrike" spc="-1">
              <a:latin typeface="Arial"/>
            </a:endParaRPr>
          </a:p>
          <a:p>
            <a:r>
              <a:rPr lang="en-CA" sz="1400" b="0" i="1" strike="noStrike" spc="-1">
                <a:latin typeface="Times New Roman"/>
              </a:rPr>
              <a:t>Donald Knuth</a:t>
            </a:r>
            <a:endParaRPr lang="en-CA" sz="1400" b="0" strike="noStrike" spc="-1">
              <a:latin typeface="Arial"/>
            </a:endParaRPr>
          </a:p>
        </p:txBody>
      </p:sp>
      <p:sp>
        <p:nvSpPr>
          <p:cNvPr id="4" name="PlaceHolder 3"/>
          <p:cNvSpPr>
            <a:spLocks noGrp="1"/>
          </p:cNvSpPr>
          <p:nvPr>
            <p:ph type="ftr" idx="4"/>
          </p:nvPr>
        </p:nvSpPr>
        <p:spPr/>
        <p:txBody>
          <a:bodyPr/>
          <a:lstStyle/>
          <a:p>
            <a:r>
              <a:t>© 2025 Innovation In Software Corporation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Resolving complexity</a:t>
            </a:r>
            <a:endParaRPr lang="en-CA" sz="3600" b="0" strike="noStrike" cap="all" spc="-1">
              <a:solidFill>
                <a:srgbClr val="BF0041"/>
              </a:solidFill>
              <a:latin typeface="Leelawadee UI Semilight"/>
            </a:endParaRPr>
          </a:p>
        </p:txBody>
      </p:sp>
      <p:sp>
        <p:nvSpPr>
          <p:cNvPr id="416" name="TextBox 12"/>
          <p:cNvSpPr/>
          <p:nvPr/>
        </p:nvSpPr>
        <p:spPr>
          <a:xfrm>
            <a:off x="3315960" y="6574320"/>
            <a:ext cx="7998120" cy="212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buNone/>
            </a:pPr>
            <a:r>
              <a:rPr lang="en-CA" sz="800" b="0" strike="noStrike" spc="-1">
                <a:solidFill>
                  <a:srgbClr val="000000"/>
                </a:solidFill>
                <a:latin typeface="Arial"/>
              </a:rPr>
              <a:t>Image credit: https://skefto.com/blog/resilience-strategy-and-risk/</a:t>
            </a:r>
            <a:endParaRPr lang="en-CA" sz="800" b="0" strike="noStrike" spc="-1" baseline="33000">
              <a:latin typeface="Arial"/>
            </a:endParaRPr>
          </a:p>
        </p:txBody>
      </p:sp>
      <p:sp>
        <p:nvSpPr>
          <p:cNvPr id="417" name="PlaceHolder 2"/>
          <p:cNvSpPr>
            <a:spLocks noGrp="1"/>
          </p:cNvSpPr>
          <p:nvPr>
            <p:ph/>
          </p:nvPr>
        </p:nvSpPr>
        <p:spPr>
          <a:xfrm>
            <a:off x="644400" y="1065240"/>
            <a:ext cx="4957200" cy="5051160"/>
          </a:xfrm>
          <a:prstGeom prst="rect">
            <a:avLst/>
          </a:prstGeom>
          <a:noFill/>
          <a:ln w="0">
            <a:noFill/>
          </a:ln>
        </p:spPr>
        <p:txBody>
          <a:bodyPr lIns="0" tIns="0" rIns="0" bIns="0" anchor="t">
            <a:normAutofit/>
          </a:bodyPr>
          <a:lstStyle/>
          <a:p>
            <a:r>
              <a:rPr lang="en-CA" sz="2000" b="0" strike="noStrike" spc="-1">
                <a:latin typeface="Nirmala UI Semilight"/>
              </a:rPr>
              <a:t>When dealing with domain complexity</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We extract the essential elements of the domain that are relevant to the problem to be solved</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We abstract out what is irrelevant to solving the problem</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The resulting domain model is a simplification of the problem domain that retains all the critical information</a:t>
            </a:r>
          </a:p>
        </p:txBody>
      </p:sp>
      <p:pic>
        <p:nvPicPr>
          <p:cNvPr id="418" name="Picture 417"/>
          <p:cNvPicPr/>
          <p:nvPr/>
        </p:nvPicPr>
        <p:blipFill>
          <a:blip r:embed="rId2"/>
          <a:stretch/>
        </p:blipFill>
        <p:spPr>
          <a:xfrm>
            <a:off x="6862320" y="1196640"/>
            <a:ext cx="4504320" cy="4160160"/>
          </a:xfrm>
          <a:prstGeom prst="rect">
            <a:avLst/>
          </a:prstGeom>
          <a:ln w="0">
            <a:noFill/>
          </a:ln>
        </p:spPr>
      </p:pic>
      <p:sp>
        <p:nvSpPr>
          <p:cNvPr id="4" name="PlaceHolder 3"/>
          <p:cNvSpPr>
            <a:spLocks noGrp="1"/>
          </p:cNvSpPr>
          <p:nvPr>
            <p:ph type="ftr" idx="4"/>
          </p:nvPr>
        </p:nvSpPr>
        <p:spPr/>
        <p:txBody>
          <a:bodyPr/>
          <a:lstStyle/>
          <a:p>
            <a:r>
              <a:t>© 2025 Innovation In Software Corporation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Design thinking</a:t>
            </a:r>
          </a:p>
        </p:txBody>
      </p:sp>
      <p:pic>
        <p:nvPicPr>
          <p:cNvPr id="420" name="Picture 419"/>
          <p:cNvPicPr/>
          <p:nvPr/>
        </p:nvPicPr>
        <p:blipFill>
          <a:blip r:embed="rId2"/>
          <a:stretch/>
        </p:blipFill>
        <p:spPr>
          <a:xfrm>
            <a:off x="1269720" y="892800"/>
            <a:ext cx="9376920" cy="5352120"/>
          </a:xfrm>
          <a:prstGeom prst="rect">
            <a:avLst/>
          </a:prstGeom>
          <a:ln w="0">
            <a:noFill/>
          </a:ln>
        </p:spPr>
      </p:pic>
      <p:sp>
        <p:nvSpPr>
          <p:cNvPr id="3" name="PlaceHolder 2"/>
          <p:cNvSpPr>
            <a:spLocks noGrp="1"/>
          </p:cNvSpPr>
          <p:nvPr>
            <p:ph type="ftr" idx="4"/>
          </p:nvPr>
        </p:nvSpPr>
        <p:spPr/>
        <p:txBody>
          <a:bodyPr/>
          <a:lstStyle/>
          <a:p>
            <a:r>
              <a:t>© 2025 Innovation In Software Corporation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Design thinking</a:t>
            </a:r>
          </a:p>
        </p:txBody>
      </p:sp>
      <p:pic>
        <p:nvPicPr>
          <p:cNvPr id="422" name="Picture 421"/>
          <p:cNvPicPr/>
          <p:nvPr/>
        </p:nvPicPr>
        <p:blipFill>
          <a:blip r:embed="rId2"/>
          <a:stretch/>
        </p:blipFill>
        <p:spPr>
          <a:xfrm>
            <a:off x="1904400" y="1537920"/>
            <a:ext cx="8748720" cy="4579200"/>
          </a:xfrm>
          <a:prstGeom prst="rect">
            <a:avLst/>
          </a:prstGeom>
          <a:ln w="0">
            <a:noFill/>
          </a:ln>
        </p:spPr>
      </p:pic>
      <p:sp>
        <p:nvSpPr>
          <p:cNvPr id="3" name="PlaceHolder 2"/>
          <p:cNvSpPr>
            <a:spLocks noGrp="1"/>
          </p:cNvSpPr>
          <p:nvPr>
            <p:ph type="ftr" idx="4"/>
          </p:nvPr>
        </p:nvSpPr>
        <p:spPr/>
        <p:txBody>
          <a:bodyPr/>
          <a:lstStyle/>
          <a:p>
            <a:r>
              <a:t>© 2025 Innovation In Software Corporation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Knowledge crunching</a:t>
            </a:r>
            <a:endParaRPr lang="en-CA" sz="3600" b="0" strike="noStrike" cap="all" spc="-1">
              <a:solidFill>
                <a:srgbClr val="BF0041"/>
              </a:solidFill>
              <a:latin typeface="Leelawadee UI Semilight"/>
            </a:endParaRPr>
          </a:p>
        </p:txBody>
      </p:sp>
      <p:sp>
        <p:nvSpPr>
          <p:cNvPr id="424" name="TextBox 15"/>
          <p:cNvSpPr/>
          <p:nvPr/>
        </p:nvSpPr>
        <p:spPr>
          <a:xfrm>
            <a:off x="3315960" y="6574320"/>
            <a:ext cx="7998120" cy="212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buNone/>
            </a:pPr>
            <a:r>
              <a:rPr lang="en-CA" sz="800" b="0" strike="noStrike" spc="-1">
                <a:solidFill>
                  <a:srgbClr val="000000"/>
                </a:solidFill>
                <a:latin typeface="Arial"/>
              </a:rPr>
              <a:t>Image credit: https://skefto.com/blog/resilience-strategy-and-risk/</a:t>
            </a:r>
            <a:endParaRPr lang="en-CA" sz="800" b="0" strike="noStrike" spc="-1" baseline="33000">
              <a:latin typeface="Arial"/>
            </a:endParaRPr>
          </a:p>
        </p:txBody>
      </p:sp>
      <p:sp>
        <p:nvSpPr>
          <p:cNvPr id="425" name="PlaceHolder 2"/>
          <p:cNvSpPr>
            <a:spLocks noGrp="1"/>
          </p:cNvSpPr>
          <p:nvPr>
            <p:ph/>
          </p:nvPr>
        </p:nvSpPr>
        <p:spPr>
          <a:xfrm>
            <a:off x="644400" y="1065240"/>
            <a:ext cx="4957200" cy="5051160"/>
          </a:xfrm>
          <a:prstGeom prst="rect">
            <a:avLst/>
          </a:prstGeom>
          <a:noFill/>
          <a:ln w="0">
            <a:noFill/>
          </a:ln>
        </p:spPr>
        <p:txBody>
          <a:bodyPr lIns="0" tIns="0" rIns="0" bIns="0" anchor="t">
            <a:normAutofit/>
          </a:bodyPr>
          <a:lstStyle/>
          <a:p>
            <a:r>
              <a:rPr lang="en-CA" sz="2000" b="0" strike="noStrike" spc="-1">
                <a:latin typeface="Nirmala UI Semilight"/>
              </a:rPr>
              <a:t>Key idea</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Successive deep dives into the problem domain</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Understand concepts and relationships in the domain</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Work from the perspective of the domain experts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Collaboration with SMEs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Refine the domain model with insights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Do it again</a:t>
            </a:r>
          </a:p>
        </p:txBody>
      </p:sp>
      <p:sp>
        <p:nvSpPr>
          <p:cNvPr id="426" name="TextBox 425"/>
          <p:cNvSpPr txBox="1"/>
          <p:nvPr/>
        </p:nvSpPr>
        <p:spPr>
          <a:xfrm>
            <a:off x="6953400" y="1831320"/>
            <a:ext cx="4846680" cy="3097800"/>
          </a:xfrm>
          <a:prstGeom prst="rect">
            <a:avLst/>
          </a:prstGeom>
          <a:blipFill rotWithShape="0">
            <a:blip r:embed="rId2"/>
            <a:stretch/>
          </a:blipFill>
          <a:ln w="0">
            <a:noFill/>
          </a:ln>
        </p:spPr>
        <p:txBody>
          <a:bodyPr lIns="90000" tIns="45000" rIns="90000" bIns="45000" anchor="ctr">
            <a:noAutofit/>
          </a:bodyPr>
          <a:lstStyle/>
          <a:p>
            <a:pPr algn="ctr">
              <a:buNone/>
            </a:pPr>
            <a:r>
              <a:rPr lang="en-CA" sz="1800" b="0" strike="noStrike" spc="-1">
                <a:latin typeface="Arial"/>
              </a:rPr>
              <a:t>c</a:t>
            </a:r>
          </a:p>
        </p:txBody>
      </p:sp>
      <p:sp>
        <p:nvSpPr>
          <p:cNvPr id="4" name="PlaceHolder 3"/>
          <p:cNvSpPr>
            <a:spLocks noGrp="1"/>
          </p:cNvSpPr>
          <p:nvPr>
            <p:ph type="ftr" idx="4"/>
          </p:nvPr>
        </p:nvSpPr>
        <p:spPr/>
        <p:txBody>
          <a:bodyPr/>
          <a:lstStyle/>
          <a:p>
            <a:r>
              <a:t>© 2025 Innovation In Software Corporation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Resolving complexity</a:t>
            </a:r>
            <a:endParaRPr lang="en-CA" sz="3600" b="0" strike="noStrike" cap="all" spc="-1">
              <a:solidFill>
                <a:srgbClr val="BF0041"/>
              </a:solidFill>
              <a:latin typeface="Leelawadee UI Semilight"/>
            </a:endParaRPr>
          </a:p>
        </p:txBody>
      </p:sp>
      <p:sp>
        <p:nvSpPr>
          <p:cNvPr id="428" name="TextBox 16"/>
          <p:cNvSpPr/>
          <p:nvPr/>
        </p:nvSpPr>
        <p:spPr>
          <a:xfrm>
            <a:off x="3315960" y="6574320"/>
            <a:ext cx="7998120" cy="212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buNone/>
            </a:pPr>
            <a:r>
              <a:rPr lang="en-CA" sz="800" b="0" strike="noStrike" spc="-1">
                <a:solidFill>
                  <a:srgbClr val="000000"/>
                </a:solidFill>
                <a:latin typeface="Arial"/>
              </a:rPr>
              <a:t>Image credit: https://skefto.com/blog/resilience-strategy-and-risk/</a:t>
            </a:r>
            <a:endParaRPr lang="en-CA" sz="800" b="0" strike="noStrike" spc="-1" baseline="33000">
              <a:latin typeface="Arial"/>
            </a:endParaRPr>
          </a:p>
        </p:txBody>
      </p:sp>
      <p:sp>
        <p:nvSpPr>
          <p:cNvPr id="429" name="PlaceHolder 2"/>
          <p:cNvSpPr>
            <a:spLocks noGrp="1"/>
          </p:cNvSpPr>
          <p:nvPr>
            <p:ph/>
          </p:nvPr>
        </p:nvSpPr>
        <p:spPr>
          <a:xfrm>
            <a:off x="644400" y="1065240"/>
            <a:ext cx="4957200" cy="5051160"/>
          </a:xfrm>
          <a:prstGeom prst="rect">
            <a:avLst/>
          </a:prstGeom>
          <a:noFill/>
          <a:ln w="0">
            <a:noFill/>
          </a:ln>
        </p:spPr>
        <p:txBody>
          <a:bodyPr lIns="0" tIns="0" rIns="0" bIns="0" anchor="t">
            <a:normAutofit/>
          </a:bodyPr>
          <a:lstStyle/>
          <a:p>
            <a:r>
              <a:rPr lang="en-CA" sz="2000" b="0" strike="noStrike" spc="-1">
                <a:latin typeface="Nirmala UI Semilight"/>
              </a:rPr>
              <a:t>Breakthrough iterations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Happen when we get sudden new insight into the domain</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Often results in a simpler and more powerful model</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Closely related to design thinking</a:t>
            </a:r>
          </a:p>
        </p:txBody>
      </p:sp>
      <p:pic>
        <p:nvPicPr>
          <p:cNvPr id="430" name="Picture 429"/>
          <p:cNvPicPr/>
          <p:nvPr/>
        </p:nvPicPr>
        <p:blipFill>
          <a:blip r:embed="rId2"/>
          <a:stretch/>
        </p:blipFill>
        <p:spPr>
          <a:xfrm>
            <a:off x="6710400" y="1966320"/>
            <a:ext cx="5218200" cy="3675960"/>
          </a:xfrm>
          <a:prstGeom prst="rect">
            <a:avLst/>
          </a:prstGeom>
          <a:ln w="0">
            <a:noFill/>
          </a:ln>
        </p:spPr>
      </p:pic>
      <p:sp>
        <p:nvSpPr>
          <p:cNvPr id="4" name="PlaceHolder 3"/>
          <p:cNvSpPr>
            <a:spLocks noGrp="1"/>
          </p:cNvSpPr>
          <p:nvPr>
            <p:ph type="ftr" idx="4"/>
          </p:nvPr>
        </p:nvSpPr>
        <p:spPr/>
        <p:txBody>
          <a:bodyPr/>
          <a:lstStyle/>
          <a:p>
            <a:r>
              <a:t>© 2025 Innovation In Software Corporation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spec</a:t>
            </a:r>
          </a:p>
        </p:txBody>
      </p:sp>
      <p:sp>
        <p:nvSpPr>
          <p:cNvPr id="432" name="PlaceHolder 2"/>
          <p:cNvSpPr>
            <a:spLocks noGrp="1"/>
          </p:cNvSpPr>
          <p:nvPr>
            <p:ph/>
          </p:nvPr>
        </p:nvSpPr>
        <p:spPr>
          <a:xfrm>
            <a:off x="424800" y="1051200"/>
            <a:ext cx="1063332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000" b="0" strike="noStrike" spc="-1" dirty="0">
                <a:latin typeface="Nirmala UI Semilight"/>
              </a:rPr>
              <a:t>The specification is often called the SRS (software requirements specifications) document</a:t>
            </a:r>
          </a:p>
          <a:p>
            <a:pPr marL="864000" lvl="1" indent="-324000">
              <a:spcBef>
                <a:spcPts val="567"/>
              </a:spcBef>
              <a:buClr>
                <a:srgbClr val="000000"/>
              </a:buClr>
              <a:buSzPct val="45000"/>
              <a:buFont typeface="Wingdings" charset="2"/>
              <a:buChar char=""/>
            </a:pPr>
            <a:r>
              <a:rPr lang="en-CA" sz="1600" b="0" strike="noStrike" spc="-1" dirty="0">
                <a:latin typeface="Nirmala UI Semilight"/>
              </a:rPr>
              <a:t>An SRS is the basis of a complete and unambiguous communication of information between all the different parties involved in systems development </a:t>
            </a:r>
          </a:p>
          <a:p>
            <a:pPr marL="864000" lvl="1" indent="-324000">
              <a:spcBef>
                <a:spcPts val="567"/>
              </a:spcBef>
              <a:buClr>
                <a:srgbClr val="000000"/>
              </a:buClr>
              <a:buSzPct val="45000"/>
              <a:buFont typeface="Wingdings" charset="2"/>
              <a:buChar char=""/>
            </a:pPr>
            <a:r>
              <a:rPr lang="en-CA" sz="1600" b="0" strike="noStrike" spc="-1" dirty="0">
                <a:latin typeface="Nirmala UI Semilight"/>
              </a:rPr>
              <a:t>The basis for this section is the IEEE standard </a:t>
            </a:r>
            <a:r>
              <a:rPr lang="en-CA" sz="1600" b="0" i="1" strike="noStrike" spc="-1" dirty="0">
                <a:latin typeface="Nirmala UI Semilight"/>
              </a:rPr>
              <a:t>“Best practices for software requirements specifications”</a:t>
            </a:r>
            <a:endParaRPr lang="en-CA" sz="1600" b="0" strike="noStrike" spc="-1" dirty="0">
              <a:latin typeface="Nirmala UI Semilight"/>
            </a:endParaRPr>
          </a:p>
          <a:p>
            <a:pPr marL="432000" indent="-324000">
              <a:spcBef>
                <a:spcPts val="1134"/>
              </a:spcBef>
              <a:buClr>
                <a:srgbClr val="000000"/>
              </a:buClr>
              <a:buSzPct val="45000"/>
              <a:buFont typeface="Wingdings" charset="2"/>
              <a:buChar char=""/>
            </a:pPr>
            <a:r>
              <a:rPr lang="en-CA" sz="2400" b="0" strike="noStrike" spc="-1" dirty="0">
                <a:latin typeface="Nirmala UI Semilight"/>
              </a:rPr>
              <a:t>The intent, as noted by the IEEE, is to</a:t>
            </a:r>
          </a:p>
          <a:p>
            <a:pPr marL="864000" lvl="1" indent="-324000">
              <a:spcBef>
                <a:spcPts val="567"/>
              </a:spcBef>
              <a:buClr>
                <a:srgbClr val="000000"/>
              </a:buClr>
              <a:buSzPct val="45000"/>
              <a:buFont typeface="Wingdings" charset="2"/>
              <a:buChar char=""/>
            </a:pPr>
            <a:r>
              <a:rPr lang="en-CA" sz="1800" b="0" strike="noStrike" spc="-1" dirty="0">
                <a:latin typeface="Nirmala UI Semilight"/>
              </a:rPr>
              <a:t>Establish the basis for agreement between the customers and the suppliers on what the software product is to do</a:t>
            </a:r>
          </a:p>
          <a:p>
            <a:pPr marL="1296000" lvl="1" indent="-288000">
              <a:spcBef>
                <a:spcPts val="850"/>
              </a:spcBef>
              <a:buClr>
                <a:srgbClr val="000000"/>
              </a:buClr>
              <a:buSzPct val="45000"/>
              <a:buFont typeface="Wingdings" charset="2"/>
              <a:buChar char=""/>
            </a:pPr>
            <a:r>
              <a:rPr lang="en-CA" sz="1400" b="0" strike="noStrike" spc="-1" dirty="0">
                <a:latin typeface="Nirmala UI Semilight"/>
              </a:rPr>
              <a:t>The complete description of the functions to be performed by the software specified in the SRS will assist the potential users to determine if the software specified meets their needs or how the software must be modified to meet their needs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spec</a:t>
            </a:r>
          </a:p>
        </p:txBody>
      </p:sp>
      <p:sp>
        <p:nvSpPr>
          <p:cNvPr id="434" name="PlaceHolder 2"/>
          <p:cNvSpPr>
            <a:spLocks noGrp="1"/>
          </p:cNvSpPr>
          <p:nvPr>
            <p:ph/>
          </p:nvPr>
        </p:nvSpPr>
        <p:spPr>
          <a:xfrm>
            <a:off x="424800" y="1051200"/>
            <a:ext cx="10633320" cy="4981320"/>
          </a:xfrm>
          <a:prstGeom prst="rect">
            <a:avLst/>
          </a:prstGeom>
          <a:noFill/>
          <a:ln w="0">
            <a:noFill/>
          </a:ln>
        </p:spPr>
        <p:txBody>
          <a:bodyPr lIns="0" tIns="0" rIns="0" bIns="0" anchor="t">
            <a:normAutofit/>
          </a:bodyPr>
          <a:lstStyle/>
          <a:p>
            <a:pPr marL="864000" lvl="1" indent="-324000">
              <a:spcBef>
                <a:spcPts val="567"/>
              </a:spcBef>
              <a:buClr>
                <a:srgbClr val="000000"/>
              </a:buClr>
              <a:buSzPct val="45000"/>
              <a:buFont typeface="Wingdings" charset="2"/>
              <a:buChar char=""/>
            </a:pPr>
            <a:r>
              <a:rPr lang="en-CA" sz="1800" b="0" strike="noStrike" spc="-1">
                <a:latin typeface="Nirmala UI Semilight"/>
              </a:rPr>
              <a:t>Reduce the development effort</a:t>
            </a:r>
          </a:p>
          <a:p>
            <a:pPr marL="1296000" lvl="2" indent="-288000">
              <a:spcBef>
                <a:spcPts val="850"/>
              </a:spcBef>
              <a:buClr>
                <a:srgbClr val="000000"/>
              </a:buClr>
              <a:buSzPct val="45000"/>
              <a:buFont typeface="Wingdings" charset="2"/>
              <a:buChar char=""/>
            </a:pPr>
            <a:r>
              <a:rPr lang="en-CA" sz="1400" b="0" strike="noStrike" spc="-1">
                <a:latin typeface="Nirmala UI Semilight"/>
              </a:rPr>
              <a:t>The preparation of the SRS forces the various concerned groups in the customer's organization to consider rigorously all of the requirements before design begins and reduces later redesign, re-coding, and retesting</a:t>
            </a:r>
          </a:p>
          <a:p>
            <a:pPr marL="1296000" lvl="2" indent="-288000">
              <a:spcBef>
                <a:spcPts val="850"/>
              </a:spcBef>
              <a:buClr>
                <a:srgbClr val="000000"/>
              </a:buClr>
              <a:buSzPct val="45000"/>
              <a:buFont typeface="Wingdings" charset="2"/>
              <a:buChar char=""/>
            </a:pPr>
            <a:r>
              <a:rPr lang="en-CA" sz="1400" b="0" strike="noStrike" spc="-1">
                <a:latin typeface="Nirmala UI Semilight"/>
              </a:rPr>
              <a:t>Careful review of the requirements in the SRS can reveal omissions, misunderstandings, and inconsistencies early in the development cycle when these problems are easier to correct</a:t>
            </a:r>
          </a:p>
          <a:p>
            <a:pPr marL="864000" lvl="1" indent="-324000">
              <a:spcBef>
                <a:spcPts val="567"/>
              </a:spcBef>
              <a:buClr>
                <a:srgbClr val="000000"/>
              </a:buClr>
              <a:buSzPct val="45000"/>
              <a:buFont typeface="Wingdings" charset="2"/>
              <a:buChar char=""/>
            </a:pPr>
            <a:r>
              <a:rPr lang="en-CA" sz="1800" b="0" strike="noStrike" spc="-1">
                <a:latin typeface="Nirmala UI Semilight"/>
              </a:rPr>
              <a:t>Provide a basis for estimating costs and schedules</a:t>
            </a:r>
          </a:p>
          <a:p>
            <a:pPr marL="1296000" lvl="2" indent="-288000">
              <a:spcBef>
                <a:spcPts val="850"/>
              </a:spcBef>
              <a:buClr>
                <a:srgbClr val="000000"/>
              </a:buClr>
              <a:buSzPct val="45000"/>
              <a:buFont typeface="Wingdings" charset="2"/>
              <a:buChar char=""/>
            </a:pPr>
            <a:r>
              <a:rPr lang="en-CA" sz="1400" b="0" strike="noStrike" spc="-1">
                <a:latin typeface="Nirmala UI Semilight"/>
              </a:rPr>
              <a:t>The description of the product to be developed as given in the SRS is a realistic basis for estimating project costs and can be used to obtain approval for bids or price estimates</a:t>
            </a:r>
          </a:p>
          <a:p>
            <a:pPr marL="864000" lvl="1" indent="-324000">
              <a:spcBef>
                <a:spcPts val="567"/>
              </a:spcBef>
              <a:buClr>
                <a:srgbClr val="000000"/>
              </a:buClr>
              <a:buSzPct val="45000"/>
              <a:buFont typeface="Wingdings" charset="2"/>
              <a:buChar char=""/>
            </a:pPr>
            <a:r>
              <a:rPr lang="en-CA" sz="1800" b="0" strike="noStrike" spc="-1">
                <a:latin typeface="Nirmala UI Semilight"/>
              </a:rPr>
              <a:t>Provide a baseline for validation and verification</a:t>
            </a:r>
          </a:p>
          <a:p>
            <a:pPr marL="1296000" lvl="2" indent="-288000">
              <a:spcBef>
                <a:spcPts val="850"/>
              </a:spcBef>
              <a:buClr>
                <a:srgbClr val="000000"/>
              </a:buClr>
              <a:buSzPct val="45000"/>
              <a:buFont typeface="Wingdings" charset="2"/>
              <a:buChar char=""/>
            </a:pPr>
            <a:r>
              <a:rPr lang="en-CA" sz="1400" b="0" strike="noStrike" spc="-1">
                <a:latin typeface="Nirmala UI Semilight"/>
              </a:rPr>
              <a:t>Organizations can develop their validation and verification plans much more productively from a good SRS</a:t>
            </a:r>
          </a:p>
          <a:p>
            <a:pPr marL="1296000" lvl="2" indent="-288000">
              <a:spcBef>
                <a:spcPts val="850"/>
              </a:spcBef>
              <a:buClr>
                <a:srgbClr val="000000"/>
              </a:buClr>
              <a:buSzPct val="45000"/>
              <a:buFont typeface="Wingdings" charset="2"/>
              <a:buChar char=""/>
            </a:pPr>
            <a:r>
              <a:rPr lang="en-CA" sz="1400" b="0" strike="noStrike" spc="-1">
                <a:latin typeface="Nirmala UI Semilight"/>
              </a:rPr>
              <a:t>As a part of the development contract, the SRS provides a baseline against which compliance can be measured</a:t>
            </a:r>
          </a:p>
          <a:p>
            <a:pPr marL="864000" lvl="1" indent="-324000">
              <a:spcBef>
                <a:spcPts val="567"/>
              </a:spcBef>
              <a:buClr>
                <a:srgbClr val="000000"/>
              </a:buClr>
              <a:buSzPct val="45000"/>
              <a:buFont typeface="Wingdings" charset="2"/>
              <a:buChar char=""/>
            </a:pPr>
            <a:r>
              <a:rPr lang="en-CA" sz="1800" b="0" strike="noStrike" spc="-1">
                <a:latin typeface="Nirmala UI Semilight"/>
              </a:rPr>
              <a:t>Facilitate transfer</a:t>
            </a:r>
          </a:p>
          <a:p>
            <a:pPr marL="1296000" lvl="2" indent="-288000">
              <a:spcBef>
                <a:spcPts val="850"/>
              </a:spcBef>
              <a:buClr>
                <a:srgbClr val="000000"/>
              </a:buClr>
              <a:buSzPct val="45000"/>
              <a:buFont typeface="Wingdings" charset="2"/>
              <a:buChar char=""/>
            </a:pPr>
            <a:r>
              <a:rPr lang="en-CA" sz="1400" b="0" strike="noStrike" spc="-1">
                <a:latin typeface="Nirmala UI Semilight"/>
              </a:rPr>
              <a:t>The SRS makes it easier to transfer the software product to new users or new machines</a:t>
            </a:r>
          </a:p>
          <a:p>
            <a:pPr marL="1296000" lvl="2" indent="-288000">
              <a:spcBef>
                <a:spcPts val="850"/>
              </a:spcBef>
              <a:buClr>
                <a:srgbClr val="000000"/>
              </a:buClr>
              <a:buSzPct val="45000"/>
              <a:buFont typeface="Wingdings" charset="2"/>
              <a:buChar char=""/>
            </a:pPr>
            <a:r>
              <a:rPr lang="en-CA" sz="1400" b="0" strike="noStrike" spc="-1">
                <a:latin typeface="Nirmala UI Semilight"/>
              </a:rPr>
              <a:t>Customers thus find it easier to transfer the software to other parts of their organization, and suppliers find it easier to transfer it to new customers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spec</a:t>
            </a:r>
          </a:p>
        </p:txBody>
      </p:sp>
      <p:sp>
        <p:nvSpPr>
          <p:cNvPr id="436" name="PlaceHolder 2"/>
          <p:cNvSpPr>
            <a:spLocks noGrp="1"/>
          </p:cNvSpPr>
          <p:nvPr>
            <p:ph/>
          </p:nvPr>
        </p:nvSpPr>
        <p:spPr>
          <a:xfrm>
            <a:off x="424800" y="1051200"/>
            <a:ext cx="10633320" cy="4981320"/>
          </a:xfrm>
          <a:prstGeom prst="rect">
            <a:avLst/>
          </a:prstGeom>
          <a:noFill/>
          <a:ln w="0">
            <a:noFill/>
          </a:ln>
        </p:spPr>
        <p:txBody>
          <a:bodyPr lIns="0" tIns="0" rIns="0" bIns="0" anchor="t">
            <a:normAutofit/>
          </a:bodyPr>
          <a:lstStyle/>
          <a:p>
            <a:pPr marL="864000" lvl="1" indent="-324000">
              <a:spcBef>
                <a:spcPts val="567"/>
              </a:spcBef>
              <a:buClr>
                <a:srgbClr val="000000"/>
              </a:buClr>
              <a:buSzPct val="45000"/>
              <a:buFont typeface="Wingdings" charset="2"/>
              <a:buChar char=""/>
            </a:pPr>
            <a:r>
              <a:rPr lang="en-CA" sz="1800" b="0" strike="noStrike" spc="-1" dirty="0">
                <a:latin typeface="Nirmala UI Semilight"/>
              </a:rPr>
              <a:t>Serve as a basis for enhancement. </a:t>
            </a:r>
          </a:p>
          <a:p>
            <a:pPr marL="1296000" lvl="2" indent="-288000">
              <a:spcBef>
                <a:spcPts val="850"/>
              </a:spcBef>
              <a:buClr>
                <a:srgbClr val="000000"/>
              </a:buClr>
              <a:buSzPct val="45000"/>
              <a:buFont typeface="Wingdings" charset="2"/>
              <a:buChar char=""/>
            </a:pPr>
            <a:r>
              <a:rPr lang="en-CA" sz="1400" b="0" strike="noStrike" spc="-1" dirty="0">
                <a:latin typeface="Nirmala UI Semilight"/>
              </a:rPr>
              <a:t>Because the SRS discusses the product but not the project that developed it, the SRS serves as a basis for later enhancement of the finished product</a:t>
            </a:r>
          </a:p>
          <a:p>
            <a:pPr marL="1296000" lvl="2" indent="-288000">
              <a:spcBef>
                <a:spcPts val="850"/>
              </a:spcBef>
              <a:buClr>
                <a:srgbClr val="000000"/>
              </a:buClr>
              <a:buSzPct val="45000"/>
              <a:buFont typeface="Wingdings" charset="2"/>
              <a:buChar char=""/>
            </a:pPr>
            <a:r>
              <a:rPr lang="en-CA" sz="1400" b="0" strike="noStrike" spc="-1" dirty="0">
                <a:latin typeface="Nirmala UI Semilight"/>
              </a:rPr>
              <a:t>The SRS may need to be altered, but it does provide a foundation for continued production evaluation</a:t>
            </a:r>
          </a:p>
          <a:p>
            <a:pPr marL="432000" indent="-324000">
              <a:spcBef>
                <a:spcPts val="1134"/>
              </a:spcBef>
              <a:buClr>
                <a:srgbClr val="000000"/>
              </a:buClr>
              <a:buSzPct val="45000"/>
              <a:buFont typeface="Wingdings" charset="2"/>
              <a:buChar char=""/>
            </a:pPr>
            <a:r>
              <a:rPr lang="en-CA" sz="2400" b="0" strike="noStrike" spc="-1" dirty="0">
                <a:latin typeface="Nirmala UI Semilight"/>
              </a:rPr>
              <a:t>Properties of a good spec</a:t>
            </a:r>
          </a:p>
          <a:p>
            <a:pPr marL="864000" lvl="1" indent="-324000">
              <a:spcBef>
                <a:spcPts val="567"/>
              </a:spcBef>
              <a:buClr>
                <a:srgbClr val="000000"/>
              </a:buClr>
              <a:buSzPct val="45000"/>
              <a:buFont typeface="Wingdings" charset="2"/>
              <a:buChar char=""/>
            </a:pPr>
            <a:r>
              <a:rPr lang="en-CA" sz="1800" b="0" strike="noStrike" spc="-1" dirty="0">
                <a:latin typeface="Nirmala UI Semilight"/>
              </a:rPr>
              <a:t>These are listed in table on the next slide</a:t>
            </a:r>
          </a:p>
          <a:p>
            <a:pPr marL="864000" lvl="1" indent="-324000">
              <a:spcBef>
                <a:spcPts val="567"/>
              </a:spcBef>
              <a:buClr>
                <a:srgbClr val="000000"/>
              </a:buClr>
              <a:buSzPct val="45000"/>
              <a:buFont typeface="Wingdings" charset="2"/>
              <a:buChar char=""/>
            </a:pPr>
            <a:r>
              <a:rPr lang="en-CA" sz="1800" b="0" strike="noStrike" spc="-1" dirty="0">
                <a:latin typeface="Nirmala UI Semilight"/>
              </a:rPr>
              <a:t>These are considered the essential features of a spec that reduce the risk of errors creeping into the development process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spec</a:t>
            </a:r>
          </a:p>
        </p:txBody>
      </p:sp>
      <p:pic>
        <p:nvPicPr>
          <p:cNvPr id="438" name="Picture 437"/>
          <p:cNvPicPr/>
          <p:nvPr/>
        </p:nvPicPr>
        <p:blipFill>
          <a:blip r:embed="rId2"/>
          <a:stretch/>
        </p:blipFill>
        <p:spPr>
          <a:xfrm>
            <a:off x="2053080" y="874440"/>
            <a:ext cx="7506360" cy="5464080"/>
          </a:xfrm>
          <a:prstGeom prst="rect">
            <a:avLst/>
          </a:prstGeom>
          <a:ln w="0">
            <a:noFill/>
          </a:ln>
        </p:spPr>
      </p:pic>
      <p:sp>
        <p:nvSpPr>
          <p:cNvPr id="439" name="Rectangle 438"/>
          <p:cNvSpPr/>
          <p:nvPr/>
        </p:nvSpPr>
        <p:spPr>
          <a:xfrm>
            <a:off x="6711120" y="4404240"/>
            <a:ext cx="157320" cy="227160"/>
          </a:xfrm>
          <a:prstGeom prst="rect">
            <a:avLst/>
          </a:prstGeom>
          <a:solidFill>
            <a:srgbClr val="FFFFFF"/>
          </a:solidFill>
          <a:ln w="0">
            <a:noFill/>
          </a:ln>
        </p:spPr>
        <p:style>
          <a:lnRef idx="0">
            <a:scrgbClr r="0" g="0" b="0"/>
          </a:lnRef>
          <a:fillRef idx="0">
            <a:scrgbClr r="0" g="0" b="0"/>
          </a:fillRef>
          <a:effectRef idx="0">
            <a:scrgbClr r="0" g="0" b="0"/>
          </a:effectRef>
          <a:fontRef idx="minor"/>
        </p:style>
        <p:txBody>
          <a:bodyPr/>
          <a:lstStyle/>
          <a:p>
            <a:endParaRPr lang="en-CA"/>
          </a:p>
        </p:txBody>
      </p:sp>
      <p:sp>
        <p:nvSpPr>
          <p:cNvPr id="440" name="TextBox 439"/>
          <p:cNvSpPr txBox="1"/>
          <p:nvPr/>
        </p:nvSpPr>
        <p:spPr>
          <a:xfrm>
            <a:off x="7560360" y="4199400"/>
            <a:ext cx="418680" cy="237600"/>
          </a:xfrm>
          <a:prstGeom prst="rect">
            <a:avLst/>
          </a:prstGeom>
          <a:blipFill rotWithShape="0">
            <a:blip r:embed="rId3"/>
            <a:stretch/>
          </a:blipFill>
          <a:ln w="0">
            <a:noFill/>
          </a:ln>
        </p:spPr>
        <p:txBody>
          <a:bodyPr lIns="90000" tIns="45000" rIns="90000" bIns="45000" anchor="ctr" anchorCtr="1">
            <a:noAutofit/>
          </a:bodyPr>
          <a:lstStyle/>
          <a:p>
            <a:pPr algn="ctr">
              <a:buNone/>
            </a:pPr>
            <a:r>
              <a:rPr lang="en-CA" sz="1800" b="0" strike="noStrike" spc="-1">
                <a:latin typeface="Arial"/>
              </a:rPr>
              <a:t> </a:t>
            </a:r>
          </a:p>
        </p:txBody>
      </p:sp>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design</a:t>
            </a:r>
            <a:endParaRPr lang="en-US" sz="3600" b="0" strike="noStrike" spc="-1">
              <a:solidFill>
                <a:srgbClr val="000000"/>
              </a:solidFill>
              <a:latin typeface="Arial"/>
            </a:endParaRPr>
          </a:p>
        </p:txBody>
      </p:sp>
      <p:pic>
        <p:nvPicPr>
          <p:cNvPr id="442" name="Picture 441"/>
          <p:cNvPicPr/>
          <p:nvPr/>
        </p:nvPicPr>
        <p:blipFill>
          <a:blip r:embed="rId2"/>
          <a:stretch/>
        </p:blipFill>
        <p:spPr>
          <a:xfrm>
            <a:off x="6751080" y="1762200"/>
            <a:ext cx="4925520" cy="3802320"/>
          </a:xfrm>
          <a:prstGeom prst="rect">
            <a:avLst/>
          </a:prstGeom>
          <a:ln w="0">
            <a:noFill/>
          </a:ln>
        </p:spPr>
      </p:pic>
      <p:sp>
        <p:nvSpPr>
          <p:cNvPr id="443" name="PlaceHolder 2"/>
          <p:cNvSpPr>
            <a:spLocks noGrp="1"/>
          </p:cNvSpPr>
          <p:nvPr>
            <p:ph/>
          </p:nvPr>
        </p:nvSpPr>
        <p:spPr>
          <a:xfrm>
            <a:off x="644400" y="1065240"/>
            <a:ext cx="4957200" cy="5051160"/>
          </a:xfrm>
          <a:prstGeom prst="rect">
            <a:avLst/>
          </a:prstGeom>
          <a:noFill/>
          <a:ln w="0">
            <a:noFill/>
          </a:ln>
        </p:spPr>
        <p:txBody>
          <a:bodyPr lIns="0" tIns="0" rIns="0" bIns="0" anchor="t">
            <a:normAutofit/>
          </a:bodyPr>
          <a:lstStyle/>
          <a:p>
            <a:r>
              <a:rPr lang="en-US" sz="20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A specification describes a solution but does not tell us how that solution should be built</a:t>
            </a:r>
            <a:endParaRPr lang="en-US" sz="2000" b="1"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825750" lvl="1" indent="-285750">
              <a:spcBef>
                <a:spcPts val="1134"/>
              </a:spcBef>
              <a:buClr>
                <a:srgbClr val="000000"/>
              </a:buClr>
              <a:buSzPct val="75000"/>
              <a:buFont typeface="Arial" panose="020B0604020202020204" pitchFamily="34" charset="0"/>
              <a:buChar char="•"/>
            </a:pPr>
            <a:r>
              <a:rPr lang="en-US" sz="18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A design describes how the solution is to be built given a specific set of resources, capabilities and constraints</a:t>
            </a:r>
          </a:p>
          <a:p>
            <a:pPr marL="825750" lvl="1" indent="-285750">
              <a:spcBef>
                <a:spcPts val="1134"/>
              </a:spcBef>
              <a:buClr>
                <a:srgbClr val="000000"/>
              </a:buClr>
              <a:buSzPct val="75000"/>
              <a:buFont typeface="Arial" panose="020B0604020202020204" pitchFamily="34" charset="0"/>
              <a:buChar char="•"/>
            </a:pPr>
            <a:r>
              <a:rPr lang="en-US" sz="18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For a single specification, we may have several different designs depending on what we have available to work with</a:t>
            </a:r>
          </a:p>
          <a:p>
            <a:endParaRPr lang="en-US" sz="20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20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Early prototypes during Analysis</a:t>
            </a:r>
            <a:endParaRPr lang="en-US" sz="2000" b="1"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825750" lvl="1" indent="-285750">
              <a:spcBef>
                <a:spcPts val="1134"/>
              </a:spcBef>
              <a:buClr>
                <a:srgbClr val="000000"/>
              </a:buClr>
              <a:buSzPct val="75000"/>
              <a:buFont typeface="Arial" panose="020B0604020202020204" pitchFamily="34" charset="0"/>
              <a:buChar char="•"/>
            </a:pPr>
            <a:r>
              <a:rPr lang="en-US" sz="18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Will have a putative design</a:t>
            </a:r>
          </a:p>
          <a:p>
            <a:pPr marL="825750" lvl="1" indent="-285750">
              <a:spcBef>
                <a:spcPts val="1134"/>
              </a:spcBef>
              <a:buClr>
                <a:srgbClr val="000000"/>
              </a:buClr>
              <a:buSzPct val="75000"/>
              <a:buFont typeface="Arial" panose="020B0604020202020204" pitchFamily="34" charset="0"/>
              <a:buChar char="•"/>
            </a:pPr>
            <a:r>
              <a:rPr lang="en-US" sz="18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Lightweight; more of a plan for experimentation</a:t>
            </a:r>
          </a:p>
        </p:txBody>
      </p:sp>
      <p:sp>
        <p:nvSpPr>
          <p:cNvPr id="4" name="PlaceHolder 3"/>
          <p:cNvSpPr>
            <a:spLocks noGrp="1"/>
          </p:cNvSpPr>
          <p:nvPr>
            <p:ph type="ftr" idx="18"/>
          </p:nvPr>
        </p:nvSpPr>
        <p:spPr/>
        <p:txBody>
          <a:bodyPr/>
          <a:lstStyle/>
          <a:p>
            <a:r>
              <a:t>© 2025 Innovation In Software Corporation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design</a:t>
            </a:r>
            <a:endParaRPr lang="en-US" sz="3600" b="0" strike="noStrike" spc="-1">
              <a:solidFill>
                <a:srgbClr val="000000"/>
              </a:solidFill>
              <a:latin typeface="Arial"/>
            </a:endParaRPr>
          </a:p>
        </p:txBody>
      </p:sp>
      <p:pic>
        <p:nvPicPr>
          <p:cNvPr id="445" name="Picture 444"/>
          <p:cNvPicPr/>
          <p:nvPr/>
        </p:nvPicPr>
        <p:blipFill>
          <a:blip r:embed="rId2"/>
          <a:stretch/>
        </p:blipFill>
        <p:spPr>
          <a:xfrm>
            <a:off x="6751080" y="1762200"/>
            <a:ext cx="4925520" cy="3802320"/>
          </a:xfrm>
          <a:prstGeom prst="rect">
            <a:avLst/>
          </a:prstGeom>
          <a:ln w="0">
            <a:noFill/>
          </a:ln>
        </p:spPr>
      </p:pic>
      <p:sp>
        <p:nvSpPr>
          <p:cNvPr id="446" name="PlaceHolder 2"/>
          <p:cNvSpPr>
            <a:spLocks noGrp="1"/>
          </p:cNvSpPr>
          <p:nvPr>
            <p:ph/>
          </p:nvPr>
        </p:nvSpPr>
        <p:spPr>
          <a:xfrm>
            <a:off x="644400" y="1065240"/>
            <a:ext cx="4957200" cy="5051160"/>
          </a:xfrm>
          <a:prstGeom prst="rect">
            <a:avLst/>
          </a:prstGeom>
          <a:noFill/>
          <a:ln w="0">
            <a:noFill/>
          </a:ln>
        </p:spPr>
        <p:txBody>
          <a:bodyPr lIns="0" tIns="0" rIns="0" bIns="0" anchor="t">
            <a:normAutofit fontScale="96000"/>
          </a:bodyPr>
          <a:lstStyle/>
          <a:p>
            <a:r>
              <a:rPr lang="en-US" sz="20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A Design</a:t>
            </a:r>
            <a:endParaRPr lang="en-US" sz="2000" b="1"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825750" lvl="1" indent="-285750">
              <a:spcBef>
                <a:spcPts val="1134"/>
              </a:spcBef>
              <a:buClr>
                <a:srgbClr val="000000"/>
              </a:buClr>
              <a:buSzPct val="75000"/>
              <a:buFont typeface="Arial" panose="020B0604020202020204" pitchFamily="34" charset="0"/>
              <a:buChar char="•"/>
            </a:pPr>
            <a:r>
              <a:rPr lang="en-US" sz="18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Can be thought of as the project plan</a:t>
            </a:r>
          </a:p>
          <a:p>
            <a:pPr marL="825750" lvl="1" indent="-285750">
              <a:spcBef>
                <a:spcPts val="1134"/>
              </a:spcBef>
              <a:buClr>
                <a:srgbClr val="000000"/>
              </a:buClr>
              <a:buSzPct val="75000"/>
              <a:buFont typeface="Arial" panose="020B0604020202020204" pitchFamily="34" charset="0"/>
              <a:buChar char="•"/>
            </a:pPr>
            <a:r>
              <a:rPr lang="en-US" sz="18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Defines an application architecture</a:t>
            </a:r>
          </a:p>
          <a:p>
            <a:pPr marL="825750" lvl="1" indent="-285750">
              <a:spcBef>
                <a:spcPts val="1134"/>
              </a:spcBef>
              <a:buClr>
                <a:srgbClr val="000000"/>
              </a:buClr>
              <a:buSzPct val="75000"/>
              <a:buFont typeface="Arial" panose="020B0604020202020204" pitchFamily="34" charset="0"/>
              <a:buChar char="•"/>
            </a:pPr>
            <a:r>
              <a:rPr lang="en-US" sz="18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Defines the components and how they interact</a:t>
            </a:r>
          </a:p>
          <a:p>
            <a:pPr marL="825750" lvl="1" indent="-285750">
              <a:spcBef>
                <a:spcPts val="1134"/>
              </a:spcBef>
              <a:buClr>
                <a:srgbClr val="000000"/>
              </a:buClr>
              <a:buSzPct val="75000"/>
              <a:buFont typeface="Arial" panose="020B0604020202020204" pitchFamily="34" charset="0"/>
              <a:buChar char="•"/>
            </a:pPr>
            <a:r>
              <a:rPr lang="en-US" sz="18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Defines the QA requirements and baselines</a:t>
            </a:r>
          </a:p>
          <a:p>
            <a:endParaRPr lang="en-US" sz="20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20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DevOps approach</a:t>
            </a:r>
            <a:endParaRPr lang="en-US" sz="2000" b="1"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825750" lvl="1" indent="-285750">
              <a:spcBef>
                <a:spcPts val="1134"/>
              </a:spcBef>
              <a:buClr>
                <a:srgbClr val="000000"/>
              </a:buClr>
              <a:buSzPct val="75000"/>
              <a:buFont typeface="Arial" panose="020B0604020202020204" pitchFamily="34" charset="0"/>
              <a:buChar char="•"/>
            </a:pPr>
            <a:r>
              <a:rPr lang="en-US" sz="18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We also define the automation CICD pipelines that will be used</a:t>
            </a:r>
          </a:p>
          <a:p>
            <a:pPr marL="825750" lvl="1" indent="-285750">
              <a:spcBef>
                <a:spcPts val="1134"/>
              </a:spcBef>
              <a:buClr>
                <a:srgbClr val="000000"/>
              </a:buClr>
              <a:buSzPct val="75000"/>
              <a:buFont typeface="Arial" panose="020B0604020202020204" pitchFamily="34" charset="0"/>
              <a:buChar char="•"/>
            </a:pPr>
            <a:r>
              <a:rPr lang="en-US" sz="18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We design the dev and ops infrastructure as part of the design</a:t>
            </a:r>
          </a:p>
          <a:p>
            <a:pPr marL="825750" lvl="1" indent="-285750">
              <a:spcBef>
                <a:spcPts val="1134"/>
              </a:spcBef>
              <a:buClr>
                <a:srgbClr val="000000"/>
              </a:buClr>
              <a:buSzPct val="75000"/>
              <a:buFont typeface="Arial" panose="020B0604020202020204" pitchFamily="34" charset="0"/>
              <a:buChar char="•"/>
            </a:pPr>
            <a:r>
              <a:rPr lang="en-US" sz="18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Includes the monitoring, continuous evaluation and feedback</a:t>
            </a:r>
          </a:p>
          <a:p>
            <a:pPr marL="825750" lvl="1" indent="-285750">
              <a:spcBef>
                <a:spcPts val="1134"/>
              </a:spcBef>
              <a:buClr>
                <a:srgbClr val="000000"/>
              </a:buClr>
              <a:buSzPct val="75000"/>
              <a:buFont typeface="Arial" panose="020B0604020202020204" pitchFamily="34" charset="0"/>
              <a:buChar char="•"/>
            </a:pPr>
            <a:r>
              <a:rPr lang="en-US" sz="18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Also any supporting data engineering</a:t>
            </a:r>
          </a:p>
        </p:txBody>
      </p:sp>
      <p:sp>
        <p:nvSpPr>
          <p:cNvPr id="4" name="PlaceHolder 3"/>
          <p:cNvSpPr>
            <a:spLocks noGrp="1"/>
          </p:cNvSpPr>
          <p:nvPr>
            <p:ph type="ftr" idx="18"/>
          </p:nvPr>
        </p:nvSpPr>
        <p:spPr/>
        <p:txBody>
          <a:bodyPr/>
          <a:lstStyle/>
          <a:p>
            <a:r>
              <a:t>© 2025 Innovation In Software Corporation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construction</a:t>
            </a:r>
            <a:endParaRPr lang="en-US" sz="3600" b="0" strike="noStrike" spc="-1">
              <a:solidFill>
                <a:srgbClr val="000000"/>
              </a:solidFill>
              <a:latin typeface="Arial"/>
            </a:endParaRPr>
          </a:p>
        </p:txBody>
      </p:sp>
      <p:pic>
        <p:nvPicPr>
          <p:cNvPr id="448" name="Picture 447"/>
          <p:cNvPicPr/>
          <p:nvPr/>
        </p:nvPicPr>
        <p:blipFill>
          <a:blip r:embed="rId2"/>
          <a:stretch/>
        </p:blipFill>
        <p:spPr>
          <a:xfrm>
            <a:off x="6751080" y="1762200"/>
            <a:ext cx="4925520" cy="3802320"/>
          </a:xfrm>
          <a:prstGeom prst="rect">
            <a:avLst/>
          </a:prstGeom>
          <a:ln w="0">
            <a:noFill/>
          </a:ln>
        </p:spPr>
      </p:pic>
      <p:sp>
        <p:nvSpPr>
          <p:cNvPr id="449" name="PlaceHolder 2"/>
          <p:cNvSpPr>
            <a:spLocks noGrp="1"/>
          </p:cNvSpPr>
          <p:nvPr>
            <p:ph/>
          </p:nvPr>
        </p:nvSpPr>
        <p:spPr>
          <a:xfrm>
            <a:off x="644400" y="1065240"/>
            <a:ext cx="4957200" cy="5051160"/>
          </a:xfrm>
          <a:prstGeom prst="rect">
            <a:avLst/>
          </a:prstGeom>
          <a:noFill/>
          <a:ln w="0">
            <a:noFill/>
          </a:ln>
        </p:spPr>
        <p:txBody>
          <a:bodyPr lIns="0" tIns="0" rIns="0" bIns="0" anchor="t">
            <a:normAutofit/>
          </a:bodyPr>
          <a:lstStyle/>
          <a:p>
            <a:r>
              <a:rPr lang="en-US" sz="20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The product described in the specification is built according to a given design and construction or project plan</a:t>
            </a:r>
            <a:endParaRPr lang="en-US" sz="2000" b="1"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825750" lvl="1" indent="-285750">
              <a:spcBef>
                <a:spcPts val="1134"/>
              </a:spcBef>
              <a:buClr>
                <a:srgbClr val="000000"/>
              </a:buClr>
              <a:buSzPct val="75000"/>
              <a:buFont typeface="Arial" panose="020B0604020202020204" pitchFamily="34" charset="0"/>
              <a:buChar char="•"/>
            </a:pPr>
            <a:r>
              <a:rPr lang="en-US" sz="16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Having a design alone is not enough for something to be built</a:t>
            </a:r>
          </a:p>
          <a:p>
            <a:pPr marL="825750" lvl="1" indent="-285750">
              <a:spcBef>
                <a:spcPts val="1134"/>
              </a:spcBef>
              <a:buClr>
                <a:srgbClr val="000000"/>
              </a:buClr>
              <a:buSzPct val="75000"/>
              <a:buFont typeface="Arial" panose="020B0604020202020204" pitchFamily="34" charset="0"/>
              <a:buChar char="•"/>
            </a:pPr>
            <a:r>
              <a:rPr lang="en-US" sz="16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Especially as the size and complexity of what you are building increases</a:t>
            </a:r>
          </a:p>
          <a:p>
            <a:pPr marL="825750" lvl="1" indent="-285750">
              <a:spcBef>
                <a:spcPts val="1134"/>
              </a:spcBef>
              <a:buClr>
                <a:srgbClr val="000000"/>
              </a:buClr>
              <a:buSzPct val="75000"/>
              <a:buFont typeface="Arial" panose="020B0604020202020204" pitchFamily="34" charset="0"/>
              <a:buChar char="•"/>
            </a:pPr>
            <a:r>
              <a:rPr lang="en-US" sz="16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We may also need to build the development infrastructure</a:t>
            </a:r>
            <a:endParaRPr lang="en-US" sz="1600"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540000" lvl="1">
              <a:spcBef>
                <a:spcPts val="1134"/>
              </a:spcBef>
              <a:buClr>
                <a:srgbClr val="000000"/>
              </a:buClr>
              <a:buSzPct val="75000"/>
            </a:pPr>
            <a:endParaRPr lang="en-US" sz="16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20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You also must use the appropriate construction techniques and plan out the development activities</a:t>
            </a:r>
            <a:endParaRPr lang="en-US" sz="2000" b="1"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825750" lvl="1" indent="-285750">
              <a:spcBef>
                <a:spcPts val="1134"/>
              </a:spcBef>
              <a:buClr>
                <a:srgbClr val="000000"/>
              </a:buClr>
              <a:buSzPct val="75000"/>
              <a:buFont typeface="Arial" panose="020B0604020202020204" pitchFamily="34" charset="0"/>
              <a:buChar char="•"/>
            </a:pPr>
            <a:r>
              <a:rPr lang="en-US" sz="18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This is where the actual programming takes place</a:t>
            </a:r>
          </a:p>
          <a:p>
            <a:endParaRPr lang="en-US" sz="2000" b="1" strike="noStrike" spc="-1" dirty="0">
              <a:solidFill>
                <a:srgbClr val="000000"/>
              </a:solidFill>
              <a:latin typeface="Arial"/>
            </a:endParaRPr>
          </a:p>
        </p:txBody>
      </p:sp>
      <p:sp>
        <p:nvSpPr>
          <p:cNvPr id="4" name="PlaceHolder 3"/>
          <p:cNvSpPr>
            <a:spLocks noGrp="1"/>
          </p:cNvSpPr>
          <p:nvPr>
            <p:ph type="ftr" idx="18"/>
          </p:nvPr>
        </p:nvSpPr>
        <p:spPr/>
        <p:txBody>
          <a:bodyPr/>
          <a:lstStyle/>
          <a:p>
            <a:r>
              <a:t>© 2025 Innovation In Software Corporation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deployment</a:t>
            </a:r>
            <a:endParaRPr lang="en-US" sz="3600" b="0" strike="noStrike" spc="-1">
              <a:solidFill>
                <a:srgbClr val="000000"/>
              </a:solidFill>
              <a:latin typeface="Arial"/>
            </a:endParaRPr>
          </a:p>
        </p:txBody>
      </p:sp>
      <p:pic>
        <p:nvPicPr>
          <p:cNvPr id="451" name="Picture 450"/>
          <p:cNvPicPr/>
          <p:nvPr/>
        </p:nvPicPr>
        <p:blipFill>
          <a:blip r:embed="rId2"/>
          <a:stretch/>
        </p:blipFill>
        <p:spPr>
          <a:xfrm>
            <a:off x="6751080" y="1762200"/>
            <a:ext cx="4925520" cy="3802320"/>
          </a:xfrm>
          <a:prstGeom prst="rect">
            <a:avLst/>
          </a:prstGeom>
          <a:ln w="0">
            <a:noFill/>
          </a:ln>
        </p:spPr>
      </p:pic>
      <p:sp>
        <p:nvSpPr>
          <p:cNvPr id="452" name="PlaceHolder 2"/>
          <p:cNvSpPr>
            <a:spLocks noGrp="1"/>
          </p:cNvSpPr>
          <p:nvPr>
            <p:ph/>
          </p:nvPr>
        </p:nvSpPr>
        <p:spPr>
          <a:xfrm>
            <a:off x="644400" y="1065240"/>
            <a:ext cx="4957200" cy="5051160"/>
          </a:xfrm>
          <a:prstGeom prst="rect">
            <a:avLst/>
          </a:prstGeom>
          <a:noFill/>
          <a:ln w="0">
            <a:noFill/>
          </a:ln>
        </p:spPr>
        <p:txBody>
          <a:bodyPr lIns="0" tIns="0" rIns="0" bIns="0" anchor="t">
            <a:normAutofit/>
          </a:bodyPr>
          <a:lstStyle/>
          <a:p>
            <a:r>
              <a:rPr lang="en-US" sz="20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The completed solution is deployed when it goes into use</a:t>
            </a:r>
          </a:p>
          <a:p>
            <a:endParaRPr lang="en-US" sz="2000" b="1"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20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The questions that we have to ask in the deployment phase deal with operational issues such as: </a:t>
            </a:r>
            <a:endParaRPr lang="en-US" sz="2000" b="1"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825750" lvl="1" indent="-285750">
              <a:spcBef>
                <a:spcPts val="1134"/>
              </a:spcBef>
              <a:buClr>
                <a:srgbClr val="000000"/>
              </a:buClr>
              <a:buSzPct val="75000"/>
              <a:buFont typeface="Arial" panose="020B0604020202020204" pitchFamily="34" charset="0"/>
              <a:buChar char="•"/>
            </a:pPr>
            <a:r>
              <a:rPr lang="en-US" sz="16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“How are changes or repairs to be made?”</a:t>
            </a:r>
          </a:p>
          <a:p>
            <a:pPr marL="825750" lvl="1" indent="-285750">
              <a:spcBef>
                <a:spcPts val="1134"/>
              </a:spcBef>
              <a:buClr>
                <a:srgbClr val="000000"/>
              </a:buClr>
              <a:buSzPct val="75000"/>
              <a:buFont typeface="Arial" panose="020B0604020202020204" pitchFamily="34" charset="0"/>
              <a:buChar char="•"/>
            </a:pPr>
            <a:r>
              <a:rPr lang="en-US" sz="16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“How are users and maintenance people to be trained?” </a:t>
            </a:r>
          </a:p>
          <a:p>
            <a:pPr marL="825750" lvl="1" indent="-285750">
              <a:spcBef>
                <a:spcPts val="1134"/>
              </a:spcBef>
              <a:buClr>
                <a:srgbClr val="000000"/>
              </a:buClr>
              <a:buSzPct val="75000"/>
              <a:buFont typeface="Arial" panose="020B0604020202020204" pitchFamily="34" charset="0"/>
              <a:buChar char="•"/>
            </a:pPr>
            <a:r>
              <a:rPr lang="en-US" sz="16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“How do we monitor the product for possible malfunctions?”</a:t>
            </a:r>
          </a:p>
          <a:p>
            <a:pPr marL="825750" lvl="1" indent="-285750">
              <a:spcBef>
                <a:spcPts val="1134"/>
              </a:spcBef>
              <a:buClr>
                <a:srgbClr val="000000"/>
              </a:buClr>
              <a:buSzPct val="75000"/>
              <a:buFont typeface="Arial" panose="020B0604020202020204" pitchFamily="34" charset="0"/>
              <a:buChar char="•"/>
            </a:pPr>
            <a:r>
              <a:rPr lang="en-US" sz="16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“How do we monitor the level of performance in terms of expected SLAs?”</a:t>
            </a:r>
          </a:p>
          <a:p>
            <a:endParaRPr lang="en-US" sz="1600" b="1" strike="noStrike" spc="-1" dirty="0">
              <a:solidFill>
                <a:srgbClr val="000000"/>
              </a:solidFill>
              <a:latin typeface="Arial"/>
            </a:endParaRPr>
          </a:p>
        </p:txBody>
      </p:sp>
      <p:sp>
        <p:nvSpPr>
          <p:cNvPr id="4" name="PlaceHolder 3"/>
          <p:cNvSpPr>
            <a:spLocks noGrp="1"/>
          </p:cNvSpPr>
          <p:nvPr>
            <p:ph type="ftr" idx="18"/>
          </p:nvPr>
        </p:nvSpPr>
        <p:spPr/>
        <p:txBody>
          <a:bodyPr/>
          <a:lstStyle/>
          <a:p>
            <a:r>
              <a:t>© 2025 Innovation In Software Corporation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The engineering process</a:t>
            </a:r>
            <a:endParaRPr lang="en-CA" sz="3600" b="0" strike="noStrike" cap="all" spc="-1">
              <a:solidFill>
                <a:srgbClr val="BF0041"/>
              </a:solidFill>
              <a:latin typeface="Leelawadee UI Semilight"/>
            </a:endParaRPr>
          </a:p>
        </p:txBody>
      </p:sp>
      <p:sp>
        <p:nvSpPr>
          <p:cNvPr id="366"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r>
              <a:rPr lang="en-CA" sz="2000" b="0" strike="noStrike" spc="-1">
                <a:latin typeface="Nirmala UI Semilight"/>
              </a:rPr>
              <a:t>In this module, we will</a:t>
            </a:r>
          </a:p>
          <a:p>
            <a:pPr marL="432000" indent="-324000">
              <a:spcBef>
                <a:spcPts val="1134"/>
              </a:spcBef>
              <a:buClr>
                <a:srgbClr val="000000"/>
              </a:buClr>
              <a:buSzPct val="45000"/>
              <a:buFont typeface="Wingdings" charset="2"/>
              <a:buChar char=""/>
            </a:pPr>
            <a:r>
              <a:rPr lang="en-CA" sz="1600" b="0" strike="noStrike" spc="-1">
                <a:latin typeface="Nirmala UI Semilight"/>
              </a:rPr>
              <a:t>Explore the generic engineering process</a:t>
            </a:r>
          </a:p>
          <a:p>
            <a:pPr marL="432000" indent="-324000">
              <a:spcBef>
                <a:spcPts val="1134"/>
              </a:spcBef>
              <a:buClr>
                <a:srgbClr val="000000"/>
              </a:buClr>
              <a:buSzPct val="45000"/>
              <a:buFont typeface="Wingdings" charset="2"/>
              <a:buChar char=""/>
            </a:pPr>
            <a:r>
              <a:rPr lang="en-CA" sz="1600" b="0" strike="noStrike" spc="-1">
                <a:latin typeface="Nirmala UI Semilight"/>
              </a:rPr>
              <a:t>Identify the risk and resiliency issues involved in the process</a:t>
            </a:r>
          </a:p>
          <a:p>
            <a:pPr marL="432000" indent="-324000">
              <a:spcBef>
                <a:spcPts val="1134"/>
              </a:spcBef>
              <a:buClr>
                <a:srgbClr val="000000"/>
              </a:buClr>
              <a:buSzPct val="45000"/>
              <a:buFont typeface="Wingdings" charset="2"/>
              <a:buChar char=""/>
            </a:pPr>
            <a:r>
              <a:rPr lang="en-CA" sz="1600" b="0" strike="noStrike" spc="-1">
                <a:latin typeface="Nirmala UI Semilight"/>
              </a:rPr>
              <a:t>Identify mitigation and recovery strategies</a:t>
            </a:r>
          </a:p>
        </p:txBody>
      </p:sp>
      <p:sp>
        <p:nvSpPr>
          <p:cNvPr id="367" name="TextBox 8"/>
          <p:cNvSpPr/>
          <p:nvPr/>
        </p:nvSpPr>
        <p:spPr>
          <a:xfrm>
            <a:off x="3315960" y="6574320"/>
            <a:ext cx="7998120" cy="212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buNone/>
            </a:pPr>
            <a:r>
              <a:rPr lang="en-CA" sz="800" b="0" strike="noStrike" spc="-1">
                <a:solidFill>
                  <a:srgbClr val="000000"/>
                </a:solidFill>
                <a:latin typeface="Arial"/>
              </a:rPr>
              <a:t>Image credit: https://skefto.com/blog/resilience-strategy-and-risk/</a:t>
            </a:r>
            <a:endParaRPr lang="en-CA" sz="800" b="0" strike="noStrike" spc="-1" baseline="33000">
              <a:latin typeface="Arial"/>
            </a:endParaRPr>
          </a:p>
        </p:txBody>
      </p:sp>
      <p:pic>
        <p:nvPicPr>
          <p:cNvPr id="368" name="Picture 367"/>
          <p:cNvPicPr/>
          <p:nvPr/>
        </p:nvPicPr>
        <p:blipFill>
          <a:blip r:embed="rId2"/>
          <a:stretch/>
        </p:blipFill>
        <p:spPr>
          <a:xfrm>
            <a:off x="7105320" y="1429200"/>
            <a:ext cx="4472280" cy="3975480"/>
          </a:xfrm>
          <a:prstGeom prst="rect">
            <a:avLst/>
          </a:prstGeom>
          <a:ln w="0">
            <a:noFill/>
          </a:ln>
        </p:spPr>
      </p:pic>
      <p:sp>
        <p:nvSpPr>
          <p:cNvPr id="4" name="PlaceHolder 3"/>
          <p:cNvSpPr>
            <a:spLocks noGrp="1"/>
          </p:cNvSpPr>
          <p:nvPr>
            <p:ph type="ftr" idx="4"/>
          </p:nvPr>
        </p:nvSpPr>
        <p:spPr/>
        <p:txBody>
          <a:bodyPr/>
          <a:lstStyle/>
          <a:p>
            <a:r>
              <a:t>© 2025 Innovation In Software Corporation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deployment</a:t>
            </a:r>
            <a:endParaRPr lang="en-US" sz="3600" b="0" strike="noStrike" spc="-1">
              <a:solidFill>
                <a:srgbClr val="000000"/>
              </a:solidFill>
              <a:latin typeface="Arial"/>
            </a:endParaRPr>
          </a:p>
        </p:txBody>
      </p:sp>
      <p:pic>
        <p:nvPicPr>
          <p:cNvPr id="454" name="Picture 453"/>
          <p:cNvPicPr/>
          <p:nvPr/>
        </p:nvPicPr>
        <p:blipFill>
          <a:blip r:embed="rId2"/>
          <a:stretch/>
        </p:blipFill>
        <p:spPr>
          <a:xfrm>
            <a:off x="6751080" y="1762200"/>
            <a:ext cx="4925520" cy="3802320"/>
          </a:xfrm>
          <a:prstGeom prst="rect">
            <a:avLst/>
          </a:prstGeom>
          <a:ln w="0">
            <a:noFill/>
          </a:ln>
        </p:spPr>
      </p:pic>
      <p:sp>
        <p:nvSpPr>
          <p:cNvPr id="455" name="PlaceHolder 2"/>
          <p:cNvSpPr>
            <a:spLocks noGrp="1"/>
          </p:cNvSpPr>
          <p:nvPr>
            <p:ph/>
          </p:nvPr>
        </p:nvSpPr>
        <p:spPr>
          <a:xfrm>
            <a:off x="644400" y="1065240"/>
            <a:ext cx="4957200" cy="5051160"/>
          </a:xfrm>
          <a:prstGeom prst="rect">
            <a:avLst/>
          </a:prstGeom>
          <a:noFill/>
          <a:ln w="0">
            <a:noFill/>
          </a:ln>
        </p:spPr>
        <p:txBody>
          <a:bodyPr lIns="0" tIns="0" rIns="0" bIns="0" anchor="t">
            <a:normAutofit lnSpcReduction="10000"/>
          </a:bodyPr>
          <a:lstStyle/>
          <a:p>
            <a:r>
              <a:rPr lang="en-US" sz="20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If we are using a DevOps process</a:t>
            </a:r>
            <a:endParaRPr lang="en-US" sz="2000" b="1"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825750" lvl="1" indent="-285750">
              <a:spcBef>
                <a:spcPts val="1134"/>
              </a:spcBef>
              <a:buClr>
                <a:srgbClr val="000000"/>
              </a:buClr>
              <a:buSzPct val="75000"/>
              <a:buFont typeface="Arial" panose="020B0604020202020204" pitchFamily="34" charset="0"/>
              <a:buChar char="•"/>
            </a:pPr>
            <a:r>
              <a:rPr lang="en-US" sz="16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We will use some sort of staged deployment</a:t>
            </a:r>
          </a:p>
          <a:p>
            <a:pPr marL="825750" lvl="1" indent="-285750">
              <a:spcBef>
                <a:spcPts val="1134"/>
              </a:spcBef>
              <a:buClr>
                <a:srgbClr val="000000"/>
              </a:buClr>
              <a:buSzPct val="75000"/>
              <a:buFont typeface="Arial" panose="020B0604020202020204" pitchFamily="34" charset="0"/>
              <a:buChar char="•"/>
            </a:pPr>
            <a:r>
              <a:rPr lang="en-US" sz="16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In both production and prototypes</a:t>
            </a:r>
          </a:p>
          <a:p>
            <a:pPr marL="540000" lvl="1">
              <a:spcBef>
                <a:spcPts val="1134"/>
              </a:spcBef>
              <a:buClr>
                <a:srgbClr val="000000"/>
              </a:buClr>
              <a:buSzPct val="75000"/>
            </a:pPr>
            <a:endParaRPr lang="en-US" sz="16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20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Several basic types</a:t>
            </a:r>
            <a:endParaRPr lang="en-US" sz="2000" b="1"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825750" lvl="1" indent="-285750">
              <a:spcBef>
                <a:spcPts val="1134"/>
              </a:spcBef>
              <a:buClr>
                <a:srgbClr val="000000"/>
              </a:buClr>
              <a:buSzPct val="75000"/>
              <a:buFont typeface="Arial" panose="020B0604020202020204" pitchFamily="34" charset="0"/>
              <a:buChar char="•"/>
            </a:pPr>
            <a:r>
              <a:rPr lang="en-US" sz="16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Canary deployment</a:t>
            </a:r>
          </a:p>
          <a:p>
            <a:pPr marL="825750" lvl="1" indent="-285750">
              <a:spcBef>
                <a:spcPts val="1134"/>
              </a:spcBef>
              <a:buClr>
                <a:srgbClr val="000000"/>
              </a:buClr>
              <a:buSzPct val="75000"/>
              <a:buFont typeface="Arial" panose="020B0604020202020204" pitchFamily="34" charset="0"/>
              <a:buChar char="•"/>
            </a:pPr>
            <a:r>
              <a:rPr lang="en-US" sz="16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Blue/Green deployment</a:t>
            </a:r>
          </a:p>
          <a:p>
            <a:pPr marL="825750" lvl="1" indent="-285750">
              <a:spcBef>
                <a:spcPts val="1134"/>
              </a:spcBef>
              <a:buClr>
                <a:srgbClr val="000000"/>
              </a:buClr>
              <a:buSzPct val="75000"/>
              <a:buFont typeface="Arial" panose="020B0604020202020204" pitchFamily="34" charset="0"/>
              <a:buChar char="•"/>
            </a:pPr>
            <a:r>
              <a:rPr lang="en-US" sz="16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A/B deployment</a:t>
            </a:r>
          </a:p>
          <a:p>
            <a:pPr marL="825750" lvl="1" indent="-285750">
              <a:spcBef>
                <a:spcPts val="1134"/>
              </a:spcBef>
              <a:buClr>
                <a:srgbClr val="000000"/>
              </a:buClr>
              <a:buSzPct val="75000"/>
              <a:buFont typeface="Arial" panose="020B0604020202020204" pitchFamily="34" charset="0"/>
              <a:buChar char="•"/>
            </a:pPr>
            <a:r>
              <a:rPr lang="en-US" sz="16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Rolling deployments</a:t>
            </a:r>
          </a:p>
          <a:p>
            <a:pPr marL="540000" lvl="1">
              <a:spcBef>
                <a:spcPts val="1134"/>
              </a:spcBef>
              <a:buClr>
                <a:srgbClr val="000000"/>
              </a:buClr>
              <a:buSzPct val="75000"/>
            </a:pPr>
            <a:endParaRPr lang="en-US" sz="16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20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Preferably automated</a:t>
            </a:r>
            <a:endParaRPr lang="en-US" sz="2000" b="1"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825750" lvl="1" indent="-285750">
              <a:spcBef>
                <a:spcPts val="1134"/>
              </a:spcBef>
              <a:buClr>
                <a:srgbClr val="000000"/>
              </a:buClr>
              <a:buSzPct val="75000"/>
              <a:buFont typeface="Arial" panose="020B0604020202020204" pitchFamily="34" charset="0"/>
              <a:buChar char="•"/>
            </a:pPr>
            <a:r>
              <a:rPr lang="en-US" sz="16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Each allows a roll-back path</a:t>
            </a:r>
          </a:p>
          <a:p>
            <a:pPr marL="825750" lvl="1" indent="-285750">
              <a:spcBef>
                <a:spcPts val="1134"/>
              </a:spcBef>
              <a:buClr>
                <a:srgbClr val="000000"/>
              </a:buClr>
              <a:buSzPct val="75000"/>
              <a:buFont typeface="Arial" panose="020B0604020202020204" pitchFamily="34" charset="0"/>
              <a:buChar char="•"/>
            </a:pPr>
            <a:r>
              <a:rPr lang="en-US" sz="16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In case the deployment goes bad, we can immediately roll back to the previous deployment</a:t>
            </a:r>
          </a:p>
        </p:txBody>
      </p:sp>
      <p:sp>
        <p:nvSpPr>
          <p:cNvPr id="4" name="PlaceHolder 3"/>
          <p:cNvSpPr>
            <a:spLocks noGrp="1"/>
          </p:cNvSpPr>
          <p:nvPr>
            <p:ph type="ftr" idx="18"/>
          </p:nvPr>
        </p:nvSpPr>
        <p:spPr/>
        <p:txBody>
          <a:bodyPr/>
          <a:lstStyle/>
          <a:p>
            <a:r>
              <a:t>© 2025 Innovation In Software Corporation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Canary deployment</a:t>
            </a:r>
            <a:endParaRPr lang="en-US" sz="3600" b="0" strike="noStrike" spc="-1">
              <a:solidFill>
                <a:srgbClr val="000000"/>
              </a:solidFill>
              <a:latin typeface="Arial"/>
            </a:endParaRPr>
          </a:p>
        </p:txBody>
      </p:sp>
      <p:sp>
        <p:nvSpPr>
          <p:cNvPr id="457" name="PlaceHolder 2"/>
          <p:cNvSpPr>
            <a:spLocks noGrp="1"/>
          </p:cNvSpPr>
          <p:nvPr>
            <p:ph/>
          </p:nvPr>
        </p:nvSpPr>
        <p:spPr>
          <a:xfrm>
            <a:off x="644400" y="1065240"/>
            <a:ext cx="4957200" cy="5051160"/>
          </a:xfrm>
          <a:prstGeom prst="rect">
            <a:avLst/>
          </a:prstGeom>
          <a:noFill/>
          <a:ln w="0">
            <a:noFill/>
          </a:ln>
        </p:spPr>
        <p:txBody>
          <a:bodyPr lIns="0" tIns="0" rIns="0" bIns="0" anchor="t">
            <a:normAutofit/>
          </a:bodyPr>
          <a:lstStyle/>
          <a:p>
            <a:r>
              <a:rPr lang="en-US" sz="20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Intended to evaluate risk</a:t>
            </a:r>
            <a:endParaRPr lang="en-US" sz="2000" b="1"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Application is deployed in a small part of the production infrastructure</a:t>
            </a: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Only a few users are routed to it</a:t>
            </a: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This minimizes any impact of problems from the new deployment</a:t>
            </a:r>
          </a:p>
          <a:p>
            <a:pPr marL="540000" lvl="1">
              <a:spcBef>
                <a:spcPts val="1134"/>
              </a:spcBef>
              <a:buClr>
                <a:srgbClr val="000000"/>
              </a:buClr>
              <a:buSzPct val="75000"/>
            </a:pPr>
            <a:endPar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20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Performance of the canary is monitored</a:t>
            </a:r>
            <a:endParaRPr lang="en-US" sz="2000" b="1"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Evaluate performance against SLAs and KPIs</a:t>
            </a: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Evaluate performance against the non-canary deployment</a:t>
            </a: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If standards are met, more users are routed to the canary</a:t>
            </a: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The non-canary is left intact in case we have to  roll-back during deployment</a:t>
            </a:r>
          </a:p>
        </p:txBody>
      </p:sp>
      <p:pic>
        <p:nvPicPr>
          <p:cNvPr id="458" name="Picture 457"/>
          <p:cNvPicPr/>
          <p:nvPr/>
        </p:nvPicPr>
        <p:blipFill>
          <a:blip r:embed="rId2"/>
          <a:stretch/>
        </p:blipFill>
        <p:spPr>
          <a:xfrm>
            <a:off x="7163280" y="2104920"/>
            <a:ext cx="4284360" cy="2838240"/>
          </a:xfrm>
          <a:prstGeom prst="rect">
            <a:avLst/>
          </a:prstGeom>
          <a:ln w="0">
            <a:noFill/>
          </a:ln>
        </p:spPr>
      </p:pic>
      <p:sp>
        <p:nvSpPr>
          <p:cNvPr id="4" name="PlaceHolder 3"/>
          <p:cNvSpPr>
            <a:spLocks noGrp="1"/>
          </p:cNvSpPr>
          <p:nvPr>
            <p:ph type="ftr" idx="18"/>
          </p:nvPr>
        </p:nvSpPr>
        <p:spPr/>
        <p:txBody>
          <a:bodyPr/>
          <a:lstStyle/>
          <a:p>
            <a:r>
              <a:t>© 2025 Innovation In Software Corporation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Rolling deployment</a:t>
            </a:r>
            <a:endParaRPr lang="en-US" sz="3600" b="0" strike="noStrike" spc="-1">
              <a:solidFill>
                <a:srgbClr val="000000"/>
              </a:solidFill>
              <a:latin typeface="Arial"/>
            </a:endParaRPr>
          </a:p>
        </p:txBody>
      </p:sp>
      <p:sp>
        <p:nvSpPr>
          <p:cNvPr id="460" name="PlaceHolder 2"/>
          <p:cNvSpPr>
            <a:spLocks noGrp="1"/>
          </p:cNvSpPr>
          <p:nvPr>
            <p:ph/>
          </p:nvPr>
        </p:nvSpPr>
        <p:spPr>
          <a:xfrm>
            <a:off x="644400" y="1065240"/>
            <a:ext cx="4957200" cy="5051160"/>
          </a:xfrm>
          <a:prstGeom prst="rect">
            <a:avLst/>
          </a:prstGeom>
          <a:noFill/>
          <a:ln w="0">
            <a:noFill/>
          </a:ln>
        </p:spPr>
        <p:txBody>
          <a:bodyPr lIns="0" tIns="0" rIns="0" bIns="0" anchor="t">
            <a:normAutofit/>
          </a:bodyPr>
          <a:lstStyle/>
          <a:p>
            <a:r>
              <a:rPr lang="en-US" sz="20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Often used to control issues with scale</a:t>
            </a:r>
            <a:endParaRPr lang="en-US" sz="2000" b="1"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Different rollout targets are identified</a:t>
            </a: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Operational units or regional units</a:t>
            </a: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As each unit is updated, the overall performance is monitored</a:t>
            </a:r>
          </a:p>
          <a:p>
            <a:pPr marL="540000" lvl="1">
              <a:spcBef>
                <a:spcPts val="1134"/>
              </a:spcBef>
              <a:buClr>
                <a:srgbClr val="000000"/>
              </a:buClr>
              <a:buSzPct val="75000"/>
            </a:pPr>
            <a:endPar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20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Scale issues</a:t>
            </a:r>
            <a:endParaRPr lang="en-US" sz="2000" b="1"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The application may be working locally</a:t>
            </a: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But when scaled up, starts to underperform</a:t>
            </a: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A common cause is overloading the infrastructure that supports the application</a:t>
            </a:r>
          </a:p>
        </p:txBody>
      </p:sp>
      <p:pic>
        <p:nvPicPr>
          <p:cNvPr id="461" name="Picture 460"/>
          <p:cNvPicPr/>
          <p:nvPr/>
        </p:nvPicPr>
        <p:blipFill>
          <a:blip r:embed="rId2"/>
          <a:stretch/>
        </p:blipFill>
        <p:spPr>
          <a:xfrm>
            <a:off x="6877080" y="1981080"/>
            <a:ext cx="4885200" cy="2552400"/>
          </a:xfrm>
          <a:prstGeom prst="rect">
            <a:avLst/>
          </a:prstGeom>
          <a:ln w="0">
            <a:noFill/>
          </a:ln>
        </p:spPr>
      </p:pic>
      <p:sp>
        <p:nvSpPr>
          <p:cNvPr id="4" name="PlaceHolder 3"/>
          <p:cNvSpPr>
            <a:spLocks noGrp="1"/>
          </p:cNvSpPr>
          <p:nvPr>
            <p:ph type="ftr" idx="18"/>
          </p:nvPr>
        </p:nvSpPr>
        <p:spPr/>
        <p:txBody>
          <a:bodyPr/>
          <a:lstStyle/>
          <a:p>
            <a:r>
              <a:t>© 2025 Innovation In Software Corporation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blue/Green deployment</a:t>
            </a:r>
            <a:endParaRPr lang="en-US" sz="3600" b="0" strike="noStrike" spc="-1">
              <a:solidFill>
                <a:srgbClr val="000000"/>
              </a:solidFill>
              <a:latin typeface="Arial"/>
            </a:endParaRPr>
          </a:p>
        </p:txBody>
      </p:sp>
      <p:sp>
        <p:nvSpPr>
          <p:cNvPr id="463" name="PlaceHolder 2"/>
          <p:cNvSpPr>
            <a:spLocks noGrp="1"/>
          </p:cNvSpPr>
          <p:nvPr>
            <p:ph/>
          </p:nvPr>
        </p:nvSpPr>
        <p:spPr>
          <a:xfrm>
            <a:off x="644400" y="1065240"/>
            <a:ext cx="4957200" cy="5051160"/>
          </a:xfrm>
          <a:prstGeom prst="rect">
            <a:avLst/>
          </a:prstGeom>
          <a:noFill/>
          <a:ln w="0">
            <a:noFill/>
          </a:ln>
        </p:spPr>
        <p:txBody>
          <a:bodyPr lIns="0" tIns="0" rIns="0" bIns="0" anchor="t">
            <a:normAutofit/>
          </a:bodyPr>
          <a:lstStyle/>
          <a:p>
            <a:r>
              <a:rPr lang="en-US" sz="20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Similar to a rolling deployment coupled with a canary deployment</a:t>
            </a:r>
            <a:endParaRPr lang="en-US" sz="2000" b="1"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540000" lvl="1">
              <a:spcBef>
                <a:spcPts val="1134"/>
              </a:spcBef>
              <a:buClr>
                <a:srgbClr val="000000"/>
              </a:buClr>
              <a:buSzPct val="75000"/>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Not as risk sensitive as a canary deployment</a:t>
            </a:r>
          </a:p>
          <a:p>
            <a:pPr marL="540000" lvl="1">
              <a:spcBef>
                <a:spcPts val="1134"/>
              </a:spcBef>
              <a:buClr>
                <a:srgbClr val="000000"/>
              </a:buClr>
              <a:buSzPct val="75000"/>
            </a:pPr>
            <a:endPar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20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How it works</a:t>
            </a:r>
            <a:endParaRPr lang="en-US" sz="2000" b="1"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The new version of the application is deployed in the green environment and tested for functionality and performance </a:t>
            </a: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Once the testing results are successful, application traffic is routed from blue to green. </a:t>
            </a: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Green then becomes the new production</a:t>
            </a: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If testing fails, we can switch back to blue</a:t>
            </a: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Eventually blue version is archived</a:t>
            </a: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Usually used for upgrades to an application</a:t>
            </a:r>
          </a:p>
        </p:txBody>
      </p:sp>
      <p:pic>
        <p:nvPicPr>
          <p:cNvPr id="464" name="Picture 463"/>
          <p:cNvPicPr/>
          <p:nvPr/>
        </p:nvPicPr>
        <p:blipFill>
          <a:blip r:embed="rId2"/>
          <a:stretch/>
        </p:blipFill>
        <p:spPr>
          <a:xfrm>
            <a:off x="7048440" y="1144440"/>
            <a:ext cx="4371840" cy="2584800"/>
          </a:xfrm>
          <a:prstGeom prst="rect">
            <a:avLst/>
          </a:prstGeom>
          <a:ln w="0">
            <a:noFill/>
          </a:ln>
        </p:spPr>
      </p:pic>
      <p:pic>
        <p:nvPicPr>
          <p:cNvPr id="465" name="Picture 464"/>
          <p:cNvPicPr/>
          <p:nvPr/>
        </p:nvPicPr>
        <p:blipFill>
          <a:blip r:embed="rId3"/>
          <a:stretch/>
        </p:blipFill>
        <p:spPr>
          <a:xfrm>
            <a:off x="7058160" y="3619800"/>
            <a:ext cx="4373640" cy="2585880"/>
          </a:xfrm>
          <a:prstGeom prst="rect">
            <a:avLst/>
          </a:prstGeom>
          <a:ln w="0">
            <a:noFill/>
          </a:ln>
        </p:spPr>
      </p:pic>
      <p:sp>
        <p:nvSpPr>
          <p:cNvPr id="4" name="PlaceHolder 3"/>
          <p:cNvSpPr>
            <a:spLocks noGrp="1"/>
          </p:cNvSpPr>
          <p:nvPr>
            <p:ph type="ftr" idx="18"/>
          </p:nvPr>
        </p:nvSpPr>
        <p:spPr/>
        <p:txBody>
          <a:bodyPr/>
          <a:lstStyle/>
          <a:p>
            <a:r>
              <a:t>© 2025 Innovation In Software Corporation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A/B deployment</a:t>
            </a:r>
            <a:endParaRPr lang="en-US" sz="3600" b="0" strike="noStrike" spc="-1">
              <a:solidFill>
                <a:srgbClr val="000000"/>
              </a:solidFill>
              <a:latin typeface="Arial"/>
            </a:endParaRPr>
          </a:p>
        </p:txBody>
      </p:sp>
      <p:sp>
        <p:nvSpPr>
          <p:cNvPr id="467" name="PlaceHolder 2"/>
          <p:cNvSpPr>
            <a:spLocks noGrp="1"/>
          </p:cNvSpPr>
          <p:nvPr>
            <p:ph/>
          </p:nvPr>
        </p:nvSpPr>
        <p:spPr>
          <a:xfrm>
            <a:off x="644400" y="1065240"/>
            <a:ext cx="4957200" cy="5051160"/>
          </a:xfrm>
          <a:prstGeom prst="rect">
            <a:avLst/>
          </a:prstGeom>
          <a:noFill/>
          <a:ln w="0">
            <a:noFill/>
          </a:ln>
        </p:spPr>
        <p:txBody>
          <a:bodyPr lIns="0" tIns="0" rIns="0" bIns="0" anchor="t">
            <a:normAutofit/>
          </a:bodyPr>
          <a:lstStyle/>
          <a:p>
            <a:r>
              <a:rPr lang="en-US" sz="20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Used to test two different alternatives</a:t>
            </a:r>
            <a:endParaRPr lang="en-US" sz="2000" b="1"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Some users are routed to version A and some to version B</a:t>
            </a: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Then the performance of each version can be compared</a:t>
            </a: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For example, a decision support tool using two different user interfaces</a:t>
            </a:r>
          </a:p>
        </p:txBody>
      </p:sp>
      <p:pic>
        <p:nvPicPr>
          <p:cNvPr id="468" name="Picture 467"/>
          <p:cNvPicPr/>
          <p:nvPr/>
        </p:nvPicPr>
        <p:blipFill>
          <a:blip r:embed="rId2"/>
          <a:stretch/>
        </p:blipFill>
        <p:spPr>
          <a:xfrm>
            <a:off x="6955920" y="2220120"/>
            <a:ext cx="4430880" cy="2153520"/>
          </a:xfrm>
          <a:prstGeom prst="rect">
            <a:avLst/>
          </a:prstGeom>
          <a:ln w="0">
            <a:noFill/>
          </a:ln>
        </p:spPr>
      </p:pic>
      <p:sp>
        <p:nvSpPr>
          <p:cNvPr id="4" name="PlaceHolder 3"/>
          <p:cNvSpPr>
            <a:spLocks noGrp="1"/>
          </p:cNvSpPr>
          <p:nvPr>
            <p:ph type="ftr" idx="18"/>
          </p:nvPr>
        </p:nvSpPr>
        <p:spPr/>
        <p:txBody>
          <a:bodyPr/>
          <a:lstStyle/>
          <a:p>
            <a:r>
              <a:t>© 2025 Innovation In Software Corporation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shadow deployment</a:t>
            </a:r>
            <a:endParaRPr lang="en-US" sz="3600" b="0" strike="noStrike" spc="-1">
              <a:solidFill>
                <a:srgbClr val="000000"/>
              </a:solidFill>
              <a:latin typeface="Arial"/>
            </a:endParaRPr>
          </a:p>
        </p:txBody>
      </p:sp>
      <p:sp>
        <p:nvSpPr>
          <p:cNvPr id="470" name="PlaceHolder 2"/>
          <p:cNvSpPr>
            <a:spLocks noGrp="1"/>
          </p:cNvSpPr>
          <p:nvPr>
            <p:ph/>
          </p:nvPr>
        </p:nvSpPr>
        <p:spPr>
          <a:xfrm>
            <a:off x="644400" y="1065240"/>
            <a:ext cx="4957200" cy="5051160"/>
          </a:xfrm>
          <a:prstGeom prst="rect">
            <a:avLst/>
          </a:prstGeom>
          <a:noFill/>
          <a:ln w="0">
            <a:noFill/>
          </a:ln>
        </p:spPr>
        <p:txBody>
          <a:bodyPr lIns="0" tIns="0" rIns="0" bIns="0" anchor="t">
            <a:normAutofit/>
          </a:bodyPr>
          <a:lstStyle/>
          <a:p>
            <a:r>
              <a:rPr lang="en-US" sz="20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The new application is deployed in parallel with the existing system</a:t>
            </a:r>
            <a:endParaRPr lang="en-US" sz="2000" b="1"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All requests are still handled by the existing system</a:t>
            </a: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They are also routed to the new app which is shadowing the existing system</a:t>
            </a: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Outputs of the shadow deployment are compared with the existing system</a:t>
            </a: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Ensures that the shadow system works to spec before it replaces the existing system</a:t>
            </a:r>
          </a:p>
        </p:txBody>
      </p:sp>
      <p:pic>
        <p:nvPicPr>
          <p:cNvPr id="471" name="Picture 470"/>
          <p:cNvPicPr/>
          <p:nvPr/>
        </p:nvPicPr>
        <p:blipFill>
          <a:blip r:embed="rId2"/>
          <a:stretch/>
        </p:blipFill>
        <p:spPr>
          <a:xfrm>
            <a:off x="7000920" y="1991880"/>
            <a:ext cx="4505040" cy="2675160"/>
          </a:xfrm>
          <a:prstGeom prst="rect">
            <a:avLst/>
          </a:prstGeom>
          <a:ln w="0">
            <a:noFill/>
          </a:ln>
        </p:spPr>
      </p:pic>
      <p:sp>
        <p:nvSpPr>
          <p:cNvPr id="4" name="PlaceHolder 3"/>
          <p:cNvSpPr>
            <a:spLocks noGrp="1"/>
          </p:cNvSpPr>
          <p:nvPr>
            <p:ph type="ftr" idx="18"/>
          </p:nvPr>
        </p:nvSpPr>
        <p:spPr/>
        <p:txBody>
          <a:bodyPr/>
          <a:lstStyle/>
          <a:p>
            <a:r>
              <a:t>© 2025 Innovation In Software Corporation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dirty="0">
                <a:solidFill>
                  <a:srgbClr val="D1282E"/>
                </a:solidFill>
                <a:latin typeface="Leelawadee UI Semilight"/>
              </a:rPr>
              <a:t>deployment</a:t>
            </a:r>
            <a:endParaRPr lang="en-US" sz="3600" b="0" strike="noStrike" spc="-1" dirty="0">
              <a:solidFill>
                <a:srgbClr val="000000"/>
              </a:solidFill>
              <a:latin typeface="Arial"/>
            </a:endParaRPr>
          </a:p>
        </p:txBody>
      </p:sp>
      <p:pic>
        <p:nvPicPr>
          <p:cNvPr id="473" name="Picture 472"/>
          <p:cNvPicPr/>
          <p:nvPr/>
        </p:nvPicPr>
        <p:blipFill>
          <a:blip r:embed="rId2"/>
          <a:stretch/>
        </p:blipFill>
        <p:spPr>
          <a:xfrm>
            <a:off x="6751080" y="1762200"/>
            <a:ext cx="4925520" cy="3802320"/>
          </a:xfrm>
          <a:prstGeom prst="rect">
            <a:avLst/>
          </a:prstGeom>
          <a:ln w="0">
            <a:noFill/>
          </a:ln>
        </p:spPr>
      </p:pic>
      <p:sp>
        <p:nvSpPr>
          <p:cNvPr id="474" name="PlaceHolder 2"/>
          <p:cNvSpPr>
            <a:spLocks noGrp="1"/>
          </p:cNvSpPr>
          <p:nvPr>
            <p:ph/>
          </p:nvPr>
        </p:nvSpPr>
        <p:spPr>
          <a:xfrm>
            <a:off x="644400" y="1065240"/>
            <a:ext cx="4957200" cy="5051160"/>
          </a:xfrm>
          <a:prstGeom prst="rect">
            <a:avLst/>
          </a:prstGeom>
          <a:noFill/>
          <a:ln w="0">
            <a:noFill/>
          </a:ln>
        </p:spPr>
        <p:txBody>
          <a:bodyPr lIns="0" tIns="0" rIns="0" bIns="0" anchor="t">
            <a:normAutofit/>
          </a:bodyPr>
          <a:lstStyle/>
          <a:p>
            <a:r>
              <a:rPr lang="en-US" sz="20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Prior to deployment, KPIs and SLAs need to be established</a:t>
            </a:r>
          </a:p>
          <a:p>
            <a:endParaRPr lang="en-US" sz="2000" b="1"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20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Some of these are performance based</a:t>
            </a:r>
            <a:endParaRPr lang="en-US" sz="2000" b="1"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Often collected and evaluated with automated tools</a:t>
            </a:r>
          </a:p>
          <a:p>
            <a:endParaRPr lang="en-US" sz="20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20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Some of these are acceptance based</a:t>
            </a:r>
            <a:endParaRPr lang="en-US" sz="2000" b="1"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Requires gathering feedback from users of the application</a:t>
            </a:r>
          </a:p>
          <a:p>
            <a:endParaRPr lang="en-US" sz="20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20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Some of these are correctness or value based</a:t>
            </a:r>
            <a:endParaRPr lang="en-US" sz="2000" b="1"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Are we getting the right results?</a:t>
            </a: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May require a manual review</a:t>
            </a:r>
          </a:p>
        </p:txBody>
      </p:sp>
      <p:sp>
        <p:nvSpPr>
          <p:cNvPr id="4" name="PlaceHolder 3"/>
          <p:cNvSpPr>
            <a:spLocks noGrp="1"/>
          </p:cNvSpPr>
          <p:nvPr>
            <p:ph type="ftr" idx="18"/>
          </p:nvPr>
        </p:nvSpPr>
        <p:spPr/>
        <p:txBody>
          <a:bodyPr/>
          <a:lstStyle/>
          <a:p>
            <a:r>
              <a:t>© 2025 Innovation In Software Corporation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Retirement </a:t>
            </a:r>
            <a:endParaRPr lang="en-US" sz="3600" b="0" strike="noStrike" spc="-1">
              <a:solidFill>
                <a:srgbClr val="000000"/>
              </a:solidFill>
              <a:latin typeface="Arial"/>
            </a:endParaRPr>
          </a:p>
        </p:txBody>
      </p:sp>
      <p:pic>
        <p:nvPicPr>
          <p:cNvPr id="476" name="Picture 475"/>
          <p:cNvPicPr/>
          <p:nvPr/>
        </p:nvPicPr>
        <p:blipFill>
          <a:blip r:embed="rId2"/>
          <a:stretch/>
        </p:blipFill>
        <p:spPr>
          <a:xfrm>
            <a:off x="6751080" y="1762200"/>
            <a:ext cx="4925520" cy="3802320"/>
          </a:xfrm>
          <a:prstGeom prst="rect">
            <a:avLst/>
          </a:prstGeom>
          <a:ln w="0">
            <a:noFill/>
          </a:ln>
        </p:spPr>
      </p:pic>
      <p:sp>
        <p:nvSpPr>
          <p:cNvPr id="477" name="PlaceHolder 2"/>
          <p:cNvSpPr>
            <a:spLocks noGrp="1"/>
          </p:cNvSpPr>
          <p:nvPr>
            <p:ph/>
          </p:nvPr>
        </p:nvSpPr>
        <p:spPr>
          <a:xfrm>
            <a:off x="644400" y="1065240"/>
            <a:ext cx="4957200" cy="5051160"/>
          </a:xfrm>
          <a:prstGeom prst="rect">
            <a:avLst/>
          </a:prstGeom>
          <a:noFill/>
          <a:ln w="0">
            <a:noFill/>
          </a:ln>
        </p:spPr>
        <p:txBody>
          <a:bodyPr lIns="0" tIns="0" rIns="0" bIns="0" anchor="t">
            <a:normAutofit/>
          </a:bodyPr>
          <a:lstStyle/>
          <a:p>
            <a:r>
              <a:rPr lang="en-US" sz="20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All products and systems have to be taken out of service at some point</a:t>
            </a:r>
            <a:endParaRPr lang="en-US" sz="2000" b="1"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825750" lvl="1" indent="-285750">
              <a:spcBef>
                <a:spcPts val="1134"/>
              </a:spcBef>
              <a:buClr>
                <a:srgbClr val="000000"/>
              </a:buClr>
              <a:buSzPct val="75000"/>
              <a:buFont typeface="Arial" panose="020B0604020202020204" pitchFamily="34" charset="0"/>
              <a:buChar char="•"/>
            </a:pPr>
            <a:r>
              <a:rPr lang="en-US" sz="16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Whether it's a nuclear reactor, a make of car or a software application</a:t>
            </a:r>
          </a:p>
          <a:p>
            <a:pPr marL="825750" lvl="1" indent="-285750">
              <a:spcBef>
                <a:spcPts val="1134"/>
              </a:spcBef>
              <a:buClr>
                <a:srgbClr val="000000"/>
              </a:buClr>
              <a:buSzPct val="75000"/>
              <a:buFont typeface="Arial" panose="020B0604020202020204" pitchFamily="34" charset="0"/>
              <a:buChar char="•"/>
            </a:pPr>
            <a:endParaRPr lang="en-US" sz="16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20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How we move the product out of the production and replace it, if necessary, with its successor</a:t>
            </a:r>
          </a:p>
          <a:p>
            <a:endParaRPr lang="en-US" sz="2000" b="1"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20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Issues we have to consider are:</a:t>
            </a:r>
            <a:endParaRPr lang="en-US" sz="2000" b="1"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825750" lvl="1" indent="-285750">
              <a:spcBef>
                <a:spcPts val="1134"/>
              </a:spcBef>
              <a:buClr>
                <a:srgbClr val="000000"/>
              </a:buClr>
              <a:buSzPct val="75000"/>
              <a:buFont typeface="Arial" panose="020B0604020202020204" pitchFamily="34" charset="0"/>
              <a:buChar char="•"/>
            </a:pPr>
            <a:r>
              <a:rPr lang="en-US" sz="16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Business functional continuity</a:t>
            </a:r>
          </a:p>
          <a:p>
            <a:pPr marL="825750" lvl="1" indent="-285750">
              <a:spcBef>
                <a:spcPts val="1134"/>
              </a:spcBef>
              <a:buClr>
                <a:srgbClr val="000000"/>
              </a:buClr>
              <a:buSzPct val="75000"/>
              <a:buFont typeface="Arial" panose="020B0604020202020204" pitchFamily="34" charset="0"/>
              <a:buChar char="•"/>
            </a:pPr>
            <a:r>
              <a:rPr lang="en-US" sz="16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Data continuity</a:t>
            </a:r>
          </a:p>
          <a:p>
            <a:pPr marL="825750" lvl="1" indent="-285750">
              <a:spcBef>
                <a:spcPts val="1134"/>
              </a:spcBef>
              <a:buClr>
                <a:srgbClr val="000000"/>
              </a:buClr>
              <a:buSzPct val="75000"/>
              <a:buFont typeface="Arial" panose="020B0604020202020204" pitchFamily="34" charset="0"/>
              <a:buChar char="•"/>
            </a:pPr>
            <a:r>
              <a:rPr lang="en-US" sz="16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Transfer of functions to new services</a:t>
            </a:r>
          </a:p>
          <a:p>
            <a:pPr marL="825750" lvl="1" indent="-285750">
              <a:spcBef>
                <a:spcPts val="1134"/>
              </a:spcBef>
              <a:buClr>
                <a:srgbClr val="000000"/>
              </a:buClr>
              <a:buSzPct val="75000"/>
              <a:buFont typeface="Arial" panose="020B0604020202020204" pitchFamily="34" charset="0"/>
              <a:buChar char="•"/>
            </a:pPr>
            <a:r>
              <a:rPr lang="en-US" sz="16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We often need to plan for retirement from the earliest stages of the project</a:t>
            </a:r>
          </a:p>
          <a:p>
            <a:pPr marL="432000" indent="-324000">
              <a:spcBef>
                <a:spcPts val="1414"/>
              </a:spcBef>
              <a:buClr>
                <a:srgbClr val="000000"/>
              </a:buClr>
              <a:buSzPct val="45000"/>
              <a:buFont typeface="Wingdings" charset="2"/>
              <a:buChar char=""/>
            </a:pPr>
            <a:endParaRPr lang="en-US" sz="1600" b="1" strike="noStrike" spc="-1" dirty="0">
              <a:solidFill>
                <a:srgbClr val="000000"/>
              </a:solidFill>
              <a:latin typeface="Arial"/>
            </a:endParaRPr>
          </a:p>
        </p:txBody>
      </p:sp>
      <p:sp>
        <p:nvSpPr>
          <p:cNvPr id="4" name="PlaceHolder 3"/>
          <p:cNvSpPr>
            <a:spLocks noGrp="1"/>
          </p:cNvSpPr>
          <p:nvPr>
            <p:ph type="ftr" idx="18"/>
          </p:nvPr>
        </p:nvSpPr>
        <p:spPr/>
        <p:txBody>
          <a:bodyPr/>
          <a:lstStyle/>
          <a:p>
            <a:r>
              <a:t>© 2025 Innovation In Software Corporation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Retirement </a:t>
            </a:r>
            <a:endParaRPr lang="en-US" sz="3600" b="0" strike="noStrike" spc="-1">
              <a:solidFill>
                <a:srgbClr val="000000"/>
              </a:solidFill>
              <a:latin typeface="Arial"/>
            </a:endParaRPr>
          </a:p>
        </p:txBody>
      </p:sp>
      <p:pic>
        <p:nvPicPr>
          <p:cNvPr id="479" name="Picture 478"/>
          <p:cNvPicPr/>
          <p:nvPr/>
        </p:nvPicPr>
        <p:blipFill>
          <a:blip r:embed="rId2"/>
          <a:stretch/>
        </p:blipFill>
        <p:spPr>
          <a:xfrm>
            <a:off x="6751080" y="1762200"/>
            <a:ext cx="4925520" cy="3802320"/>
          </a:xfrm>
          <a:prstGeom prst="rect">
            <a:avLst/>
          </a:prstGeom>
          <a:ln w="0">
            <a:noFill/>
          </a:ln>
        </p:spPr>
      </p:pic>
      <p:sp>
        <p:nvSpPr>
          <p:cNvPr id="480" name="PlaceHolder 2"/>
          <p:cNvSpPr>
            <a:spLocks noGrp="1"/>
          </p:cNvSpPr>
          <p:nvPr>
            <p:ph/>
          </p:nvPr>
        </p:nvSpPr>
        <p:spPr>
          <a:xfrm>
            <a:off x="644400" y="1065240"/>
            <a:ext cx="4957200" cy="5051160"/>
          </a:xfrm>
          <a:prstGeom prst="rect">
            <a:avLst/>
          </a:prstGeom>
          <a:noFill/>
          <a:ln w="0">
            <a:noFill/>
          </a:ln>
        </p:spPr>
        <p:txBody>
          <a:bodyPr lIns="0" tIns="0" rIns="0" bIns="0" anchor="t">
            <a:normAutofit/>
          </a:bodyPr>
          <a:lstStyle/>
          <a:p>
            <a:r>
              <a:rPr lang="en-US" sz="20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Retiring the application is a governance decision</a:t>
            </a:r>
            <a:endParaRPr lang="en-US" sz="2000" b="1"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Do we replace it or upgrade it?</a:t>
            </a:r>
          </a:p>
          <a:p>
            <a:pPr marL="540000" lvl="1">
              <a:spcBef>
                <a:spcPts val="1134"/>
              </a:spcBef>
              <a:buClr>
                <a:srgbClr val="000000"/>
              </a:buClr>
              <a:buSzPct val="75000"/>
            </a:pPr>
            <a:endPar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20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As part of our initial design</a:t>
            </a:r>
            <a:endParaRPr lang="en-US" sz="2000" b="1"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We should have included a retirement facility</a:t>
            </a: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An “un-rollout” strategy for a staged phase out</a:t>
            </a: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Including a potential migration path for data and other artifacts to another system</a:t>
            </a:r>
          </a:p>
          <a:p>
            <a:pPr marL="825750" lvl="1" indent="-285750">
              <a:spcBef>
                <a:spcPts val="1134"/>
              </a:spcBef>
              <a:buClr>
                <a:srgbClr val="000000"/>
              </a:buClr>
              <a:buSzPct val="75000"/>
              <a:buFont typeface="Arial" panose="020B0604020202020204" pitchFamily="34" charset="0"/>
              <a:buChar char="•"/>
            </a:pPr>
            <a:r>
              <a:rPr lang="en-US" sz="1400" b="0" strike="noStrike" spc="-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Preservation of whatever is needed for records compliance or legal compliance</a:t>
            </a:r>
          </a:p>
          <a:p>
            <a:endParaRPr lang="en-US" sz="2000" b="1" strike="noStrike" spc="-1" dirty="0">
              <a:solidFill>
                <a:srgbClr val="000000"/>
              </a:solidFill>
              <a:latin typeface="Arial"/>
            </a:endParaRPr>
          </a:p>
        </p:txBody>
      </p:sp>
      <p:sp>
        <p:nvSpPr>
          <p:cNvPr id="4" name="PlaceHolder 3"/>
          <p:cNvSpPr>
            <a:spLocks noGrp="1"/>
          </p:cNvSpPr>
          <p:nvPr>
            <p:ph type="ftr" idx="18"/>
          </p:nvPr>
        </p:nvSpPr>
        <p:spPr/>
        <p:txBody>
          <a:bodyPr/>
          <a:lstStyle/>
          <a:p>
            <a:r>
              <a:t>© 2025 Innovation In Software Corporation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PlaceHolder 1"/>
          <p:cNvSpPr>
            <a:spLocks noGrp="1"/>
          </p:cNvSpPr>
          <p:nvPr>
            <p:ph type="title"/>
          </p:nvPr>
        </p:nvSpPr>
        <p:spPr>
          <a:xfrm>
            <a:off x="609480" y="152640"/>
            <a:ext cx="10050840" cy="728640"/>
          </a:xfrm>
          <a:prstGeom prst="rect">
            <a:avLst/>
          </a:prstGeom>
          <a:noFill/>
          <a:ln w="0">
            <a:noFill/>
          </a:ln>
        </p:spPr>
        <p:txBody>
          <a:bodyPr anchor="b">
            <a:normAutofit/>
          </a:bodyPr>
          <a:lstStyle/>
          <a:p>
            <a:pPr>
              <a:lnSpc>
                <a:spcPct val="100000"/>
              </a:lnSpc>
              <a:buNone/>
              <a:tabLst>
                <a:tab pos="0" algn="l"/>
              </a:tabLst>
            </a:pPr>
            <a:r>
              <a:rPr lang="en-US" sz="3600" b="0" strike="noStrike" cap="all" spc="-60">
                <a:solidFill>
                  <a:srgbClr val="D1282E"/>
                </a:solidFill>
                <a:latin typeface="Leelawadee UI Semilight"/>
              </a:rPr>
              <a:t>Q&amp;A and open discussion</a:t>
            </a:r>
            <a:endParaRPr lang="en-CA" sz="3600" b="0" strike="noStrike" spc="-1">
              <a:latin typeface="Arial"/>
            </a:endParaRPr>
          </a:p>
        </p:txBody>
      </p:sp>
      <p:pic>
        <p:nvPicPr>
          <p:cNvPr id="482" name="Content Placeholder 1"/>
          <p:cNvPicPr/>
          <p:nvPr/>
        </p:nvPicPr>
        <p:blipFill>
          <a:blip r:embed="rId3"/>
          <a:stretch/>
        </p:blipFill>
        <p:spPr>
          <a:xfrm>
            <a:off x="1647360" y="1073160"/>
            <a:ext cx="8083440" cy="5051880"/>
          </a:xfrm>
          <a:prstGeom prst="rect">
            <a:avLst/>
          </a:prstGeom>
          <a:ln w="0">
            <a:noFill/>
          </a:ln>
        </p:spPr>
      </p:pic>
      <p:sp>
        <p:nvSpPr>
          <p:cNvPr id="3" name="PlaceHolder 2"/>
          <p:cNvSpPr>
            <a:spLocks noGrp="1"/>
          </p:cNvSpPr>
          <p:nvPr>
            <p:ph type="ftr" idx="9"/>
          </p:nvPr>
        </p:nvSpPr>
        <p:spPr/>
        <p:txBody>
          <a:bodyPr/>
          <a:lstStyle/>
          <a:p>
            <a:r>
              <a:t>© 2025 Innovation In Software Corporation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The engineering process</a:t>
            </a:r>
            <a:endParaRPr lang="en-CA" sz="3600" b="0" strike="noStrike" cap="all" spc="-1">
              <a:solidFill>
                <a:srgbClr val="BF0041"/>
              </a:solidFill>
              <a:latin typeface="Leelawadee UI Semilight"/>
            </a:endParaRPr>
          </a:p>
        </p:txBody>
      </p:sp>
      <p:pic>
        <p:nvPicPr>
          <p:cNvPr id="370" name="Picture 369"/>
          <p:cNvPicPr/>
          <p:nvPr/>
        </p:nvPicPr>
        <p:blipFill>
          <a:blip r:embed="rId2"/>
          <a:stretch/>
        </p:blipFill>
        <p:spPr>
          <a:xfrm>
            <a:off x="6751080" y="1762200"/>
            <a:ext cx="4925520" cy="3802320"/>
          </a:xfrm>
          <a:prstGeom prst="rect">
            <a:avLst/>
          </a:prstGeom>
          <a:ln w="0">
            <a:noFill/>
          </a:ln>
        </p:spPr>
      </p:pic>
      <p:sp>
        <p:nvSpPr>
          <p:cNvPr id="371" name="PlaceHolder 2"/>
          <p:cNvSpPr>
            <a:spLocks noGrp="1"/>
          </p:cNvSpPr>
          <p:nvPr>
            <p:ph/>
          </p:nvPr>
        </p:nvSpPr>
        <p:spPr>
          <a:xfrm>
            <a:off x="709200" y="1195920"/>
            <a:ext cx="4957200" cy="5051160"/>
          </a:xfrm>
          <a:prstGeom prst="rect">
            <a:avLst/>
          </a:prstGeom>
          <a:noFill/>
          <a:ln w="0">
            <a:noFill/>
          </a:ln>
        </p:spPr>
        <p:txBody>
          <a:bodyPr lIns="0" tIns="0" rIns="0" bIns="0" anchor="t">
            <a:normAutofit/>
          </a:bodyPr>
          <a:lstStyle/>
          <a:p>
            <a:r>
              <a:rPr lang="en-CA" sz="2000" b="0" strike="noStrike" spc="-1" dirty="0">
                <a:latin typeface="Nirmala UI Semilight"/>
              </a:rPr>
              <a:t>The engineering process is a description of the logical sequence of natural questions or problems as they occur in any kind of construction process </a:t>
            </a:r>
          </a:p>
          <a:p>
            <a:endParaRPr lang="en-CA" sz="2000" b="0" strike="noStrike" spc="-1" dirty="0">
              <a:latin typeface="Nirmala UI Semilight"/>
            </a:endParaRPr>
          </a:p>
          <a:p>
            <a:r>
              <a:rPr lang="en-CA" sz="2000" b="0" strike="noStrike" spc="-1" dirty="0">
                <a:latin typeface="Nirmala UI Semilight"/>
              </a:rPr>
              <a:t>The process is universal and can be observed any time we are successfully building or delivering something in an engineering or business context</a:t>
            </a:r>
          </a:p>
          <a:p>
            <a:endParaRPr lang="en-CA" sz="2000" b="0" strike="noStrike" spc="-1" dirty="0">
              <a:latin typeface="Nirmala UI Semilight"/>
            </a:endParaRPr>
          </a:p>
          <a:p>
            <a:r>
              <a:rPr lang="en-CA" sz="2000" b="0" strike="noStrike" spc="-1" dirty="0">
                <a:latin typeface="Nirmala UI Semilight"/>
              </a:rPr>
              <a:t>This includes software, operations environments, data and IT architecture</a:t>
            </a:r>
          </a:p>
          <a:p>
            <a:endParaRPr lang="en-CA" sz="2000" b="0" strike="noStrike" spc="-1" dirty="0">
              <a:latin typeface="Nirmala UI Semilight"/>
            </a:endParaRPr>
          </a:p>
        </p:txBody>
      </p:sp>
      <p:sp>
        <p:nvSpPr>
          <p:cNvPr id="4" name="PlaceHolder 3"/>
          <p:cNvSpPr>
            <a:spLocks noGrp="1"/>
          </p:cNvSpPr>
          <p:nvPr>
            <p:ph type="ftr" idx="4"/>
          </p:nvPr>
        </p:nvSpPr>
        <p:spPr/>
        <p:txBody>
          <a:bodyPr/>
          <a:lstStyle/>
          <a:p>
            <a:r>
              <a:t>© 2025 Innovation In Software Corporation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CB282-134F-EFB9-2189-52B2D9DFD743}"/>
            </a:ext>
          </a:extLst>
        </p:cNvPr>
        <p:cNvGrpSpPr/>
        <p:nvPr/>
      </p:nvGrpSpPr>
      <p:grpSpPr>
        <a:xfrm>
          <a:off x="0" y="0"/>
          <a:ext cx="0" cy="0"/>
          <a:chOff x="0" y="0"/>
          <a:chExt cx="0" cy="0"/>
        </a:xfrm>
      </p:grpSpPr>
      <p:sp>
        <p:nvSpPr>
          <p:cNvPr id="372" name="PlaceHolder 1">
            <a:extLst>
              <a:ext uri="{FF2B5EF4-FFF2-40B4-BE49-F238E27FC236}">
                <a16:creationId xmlns:a16="http://schemas.microsoft.com/office/drawing/2014/main" id="{FCA99D55-EE97-DF3D-60CC-8D7C692226F1}"/>
              </a:ext>
            </a:extLst>
          </p:cNvPr>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requirements</a:t>
            </a:r>
            <a:endParaRPr lang="en-CA" sz="3600" b="0" strike="noStrike" cap="all" spc="-1">
              <a:solidFill>
                <a:srgbClr val="BF0041"/>
              </a:solidFill>
              <a:latin typeface="Leelawadee UI Semilight"/>
            </a:endParaRPr>
          </a:p>
        </p:txBody>
      </p:sp>
      <p:pic>
        <p:nvPicPr>
          <p:cNvPr id="373" name="Picture 372">
            <a:extLst>
              <a:ext uri="{FF2B5EF4-FFF2-40B4-BE49-F238E27FC236}">
                <a16:creationId xmlns:a16="http://schemas.microsoft.com/office/drawing/2014/main" id="{491D9A3D-8085-AF12-39C9-0425355DBEFD}"/>
              </a:ext>
            </a:extLst>
          </p:cNvPr>
          <p:cNvPicPr/>
          <p:nvPr/>
        </p:nvPicPr>
        <p:blipFill>
          <a:blip r:embed="rId2"/>
          <a:stretch/>
        </p:blipFill>
        <p:spPr>
          <a:xfrm>
            <a:off x="6751080" y="1762200"/>
            <a:ext cx="4925520" cy="3802320"/>
          </a:xfrm>
          <a:prstGeom prst="rect">
            <a:avLst/>
          </a:prstGeom>
          <a:ln w="0">
            <a:noFill/>
          </a:ln>
        </p:spPr>
      </p:pic>
      <p:sp>
        <p:nvSpPr>
          <p:cNvPr id="374" name="PlaceHolder 2">
            <a:extLst>
              <a:ext uri="{FF2B5EF4-FFF2-40B4-BE49-F238E27FC236}">
                <a16:creationId xmlns:a16="http://schemas.microsoft.com/office/drawing/2014/main" id="{7DCEF87B-1D7F-818C-34B2-FA6A82D9627B}"/>
              </a:ext>
            </a:extLst>
          </p:cNvPr>
          <p:cNvSpPr>
            <a:spLocks noGrp="1"/>
          </p:cNvSpPr>
          <p:nvPr>
            <p:ph/>
          </p:nvPr>
        </p:nvSpPr>
        <p:spPr>
          <a:xfrm>
            <a:off x="609480" y="1074240"/>
            <a:ext cx="4957200" cy="5051160"/>
          </a:xfrm>
          <a:prstGeom prst="rect">
            <a:avLst/>
          </a:prstGeom>
          <a:noFill/>
          <a:ln w="0">
            <a:noFill/>
          </a:ln>
        </p:spPr>
        <p:txBody>
          <a:bodyPr lIns="0" tIns="0" rIns="0" bIns="0" anchor="t">
            <a:normAutofit/>
          </a:bodyPr>
          <a:lstStyle/>
          <a:p>
            <a:r>
              <a:rPr lang="en-CA" sz="2000" b="0" strike="noStrike" spc="-1" dirty="0">
                <a:latin typeface="Nirmala UI Semilight"/>
              </a:rPr>
              <a:t>The basic question that has to be answered during requirements is </a:t>
            </a:r>
          </a:p>
          <a:p>
            <a:pPr marL="342900" indent="-342900">
              <a:buFont typeface="Arial" panose="020B0604020202020204" pitchFamily="34" charset="0"/>
              <a:buChar char="•"/>
            </a:pPr>
            <a:endParaRPr lang="en-CA" sz="2000" b="0" strike="noStrike" spc="-1" dirty="0">
              <a:latin typeface="Nirmala UI Semilight"/>
            </a:endParaRPr>
          </a:p>
          <a:p>
            <a:r>
              <a:rPr lang="en-CA" sz="2000" b="0" strike="noStrike" spc="-1" dirty="0">
                <a:latin typeface="Nirmala UI Semilight"/>
              </a:rPr>
              <a:t>“</a:t>
            </a:r>
            <a:r>
              <a:rPr lang="en-CA" sz="2000" b="0" i="1" strike="noStrike" spc="-1" dirty="0">
                <a:latin typeface="Nirmala UI Semilight"/>
              </a:rPr>
              <a:t>Why are we building this?”</a:t>
            </a:r>
            <a:endParaRPr lang="en-CA" sz="2000" i="1" spc="-1" dirty="0">
              <a:latin typeface="Nirmala UI Semilight"/>
            </a:endParaRPr>
          </a:p>
          <a:p>
            <a:endParaRPr lang="en-CA" sz="1400" b="0" i="1" strike="noStrike" spc="-1" dirty="0">
              <a:latin typeface="Nirmala UI Semilight"/>
            </a:endParaRPr>
          </a:p>
          <a:p>
            <a:pPr marL="285750" lvl="3" indent="-285750">
              <a:buFont typeface="Arial" panose="020B0604020202020204" pitchFamily="34" charset="0"/>
              <a:buChar char="•"/>
            </a:pPr>
            <a:r>
              <a:rPr lang="en-CA" sz="1400" b="0" strike="noStrike" spc="-1" dirty="0">
                <a:latin typeface="Nirmala UI Semilight"/>
              </a:rPr>
              <a:t>This is often called the “value proposition”</a:t>
            </a:r>
          </a:p>
          <a:p>
            <a:pPr marL="285750" lvl="1" indent="-285750">
              <a:buFont typeface="Arial" panose="020B0604020202020204" pitchFamily="34" charset="0"/>
              <a:buChar char="•"/>
            </a:pPr>
            <a:endParaRPr lang="en-CA" sz="1400" spc="-1" dirty="0">
              <a:latin typeface="Nirmala UI Semilight"/>
            </a:endParaRPr>
          </a:p>
          <a:p>
            <a:pPr marL="285750" lvl="1" indent="-285750">
              <a:buFont typeface="Arial" panose="020B0604020202020204" pitchFamily="34" charset="0"/>
              <a:buChar char="•"/>
            </a:pPr>
            <a:r>
              <a:rPr lang="en-CA" sz="1400" b="0" strike="noStrike" spc="-1" dirty="0">
                <a:latin typeface="Nirmala UI Semilight"/>
              </a:rPr>
              <a:t>Identification of the problem to be rectified</a:t>
            </a:r>
          </a:p>
          <a:p>
            <a:endParaRPr lang="en-CA" sz="1400" b="0" strike="noStrike" spc="-1" dirty="0">
              <a:latin typeface="Nirmala UI Semilight"/>
            </a:endParaRPr>
          </a:p>
          <a:p>
            <a:endParaRPr lang="en-CA" sz="2000" b="0" strike="noStrike" spc="-1" dirty="0">
              <a:latin typeface="Nirmala UI Semilight"/>
            </a:endParaRPr>
          </a:p>
        </p:txBody>
      </p:sp>
      <p:sp>
        <p:nvSpPr>
          <p:cNvPr id="4" name="PlaceHolder 3">
            <a:extLst>
              <a:ext uri="{FF2B5EF4-FFF2-40B4-BE49-F238E27FC236}">
                <a16:creationId xmlns:a16="http://schemas.microsoft.com/office/drawing/2014/main" id="{30B9FA6F-27E4-81E3-5016-D3325C5328CE}"/>
              </a:ext>
            </a:extLst>
          </p:cNvPr>
          <p:cNvSpPr>
            <a:spLocks noGrp="1"/>
          </p:cNvSpPr>
          <p:nvPr>
            <p:ph type="ftr" idx="4"/>
          </p:nvPr>
        </p:nvSpPr>
        <p:spPr/>
        <p:txBody>
          <a:bodyPr/>
          <a:lstStyle/>
          <a:p>
            <a:r>
              <a:t>© 2025 Innovation In Software Corporation</a:t>
            </a:r>
          </a:p>
        </p:txBody>
      </p:sp>
    </p:spTree>
    <p:extLst>
      <p:ext uri="{BB962C8B-B14F-4D97-AF65-F5344CB8AC3E}">
        <p14:creationId xmlns:p14="http://schemas.microsoft.com/office/powerpoint/2010/main" val="1668087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requirements</a:t>
            </a:r>
            <a:endParaRPr lang="en-CA" sz="3600" b="0" strike="noStrike" cap="all" spc="-1">
              <a:solidFill>
                <a:srgbClr val="BF0041"/>
              </a:solidFill>
              <a:latin typeface="Leelawadee UI Semilight"/>
            </a:endParaRPr>
          </a:p>
        </p:txBody>
      </p:sp>
      <p:pic>
        <p:nvPicPr>
          <p:cNvPr id="373" name="Picture 372"/>
          <p:cNvPicPr/>
          <p:nvPr/>
        </p:nvPicPr>
        <p:blipFill>
          <a:blip r:embed="rId2"/>
          <a:stretch/>
        </p:blipFill>
        <p:spPr>
          <a:xfrm>
            <a:off x="6751080" y="1762200"/>
            <a:ext cx="4925520" cy="3802320"/>
          </a:xfrm>
          <a:prstGeom prst="rect">
            <a:avLst/>
          </a:prstGeom>
          <a:ln w="0">
            <a:noFill/>
          </a:ln>
        </p:spPr>
      </p:pic>
      <p:sp>
        <p:nvSpPr>
          <p:cNvPr id="374" name="PlaceHolder 2"/>
          <p:cNvSpPr>
            <a:spLocks noGrp="1"/>
          </p:cNvSpPr>
          <p:nvPr>
            <p:ph/>
          </p:nvPr>
        </p:nvSpPr>
        <p:spPr>
          <a:xfrm>
            <a:off x="609480" y="1074240"/>
            <a:ext cx="4957200" cy="5051160"/>
          </a:xfrm>
          <a:prstGeom prst="rect">
            <a:avLst/>
          </a:prstGeom>
          <a:noFill/>
          <a:ln w="0">
            <a:noFill/>
          </a:ln>
        </p:spPr>
        <p:txBody>
          <a:bodyPr lIns="0" tIns="0" rIns="0" bIns="0" anchor="t">
            <a:normAutofit/>
          </a:bodyPr>
          <a:lstStyle/>
          <a:p>
            <a:r>
              <a:rPr lang="en-CA" sz="2000" b="0" strike="noStrike" spc="-1" dirty="0">
                <a:latin typeface="Nirmala UI Semilight"/>
              </a:rPr>
              <a:t>This is generally followed by two other kinds of questions</a:t>
            </a:r>
          </a:p>
          <a:p>
            <a:endParaRPr lang="en-CA" sz="2000" b="0" strike="noStrike" spc="-1" dirty="0">
              <a:latin typeface="Nirmala UI Semilight"/>
            </a:endParaRPr>
          </a:p>
          <a:p>
            <a:r>
              <a:rPr lang="en-CA" sz="2000" b="0" i="1" strike="noStrike" spc="-1" dirty="0">
                <a:latin typeface="Nirmala UI Semilight"/>
              </a:rPr>
              <a:t>“What do the users need the solution we are building to do for them?”</a:t>
            </a:r>
            <a:endParaRPr lang="en-CA" sz="2000" b="0" strike="noStrike" spc="-1" dirty="0">
              <a:latin typeface="Nirmala UI Semilight"/>
            </a:endParaRPr>
          </a:p>
          <a:p>
            <a:pPr marL="432000" indent="-324000">
              <a:spcBef>
                <a:spcPts val="1134"/>
              </a:spcBef>
              <a:buClr>
                <a:srgbClr val="000000"/>
              </a:buClr>
              <a:buSzPct val="45000"/>
              <a:buFont typeface="Wingdings" charset="2"/>
              <a:buChar char=""/>
            </a:pPr>
            <a:r>
              <a:rPr lang="en-CA" sz="1600" b="0" strike="noStrike" spc="-1" dirty="0">
                <a:latin typeface="Nirmala UI Semilight"/>
              </a:rPr>
              <a:t>At this stage, we need to know the functional requirements (what the stakeholders expect what we are building to do for them)</a:t>
            </a:r>
          </a:p>
          <a:p>
            <a:pPr marL="432000" indent="-324000">
              <a:spcBef>
                <a:spcPts val="1134"/>
              </a:spcBef>
              <a:buClr>
                <a:srgbClr val="000000"/>
              </a:buClr>
              <a:buSzPct val="45000"/>
              <a:buFont typeface="Wingdings" charset="2"/>
              <a:buChar char=""/>
            </a:pPr>
            <a:r>
              <a:rPr lang="en-CA" sz="1600" b="0" strike="noStrike" spc="-1" dirty="0">
                <a:latin typeface="Nirmala UI Semilight"/>
              </a:rPr>
              <a:t>And the non-functional requirements (what the performance criteria are that the solution must meet)</a:t>
            </a:r>
          </a:p>
          <a:p>
            <a:pPr marL="432000" indent="-324000">
              <a:spcBef>
                <a:spcPts val="1134"/>
              </a:spcBef>
              <a:buClr>
                <a:srgbClr val="000000"/>
              </a:buClr>
              <a:buSzPct val="45000"/>
              <a:buFont typeface="Wingdings" charset="2"/>
              <a:buChar char=""/>
            </a:pPr>
            <a:endParaRPr lang="en-CA" sz="1600" b="0" strike="noStrike" spc="-1" dirty="0">
              <a:latin typeface="Nirmala UI Semilight"/>
            </a:endParaRPr>
          </a:p>
          <a:p>
            <a:r>
              <a:rPr lang="en-CA" sz="2000" b="0" i="1" strike="noStrike" spc="-1" dirty="0">
                <a:latin typeface="Nirmala UI Semilight"/>
              </a:rPr>
              <a:t>“What are the constraints – budget, time, architecture, etc. – that have to be considered when building the solution?”</a:t>
            </a:r>
            <a:endParaRPr lang="en-CA" sz="2000" b="0" strike="noStrike" spc="-1" dirty="0">
              <a:latin typeface="Nirmala UI Semilight"/>
            </a:endParaRPr>
          </a:p>
          <a:p>
            <a:endParaRPr lang="en-CA" sz="2000" b="0" strike="noStrike" spc="-1" dirty="0">
              <a:latin typeface="Nirmala UI Semilight"/>
            </a:endParaRPr>
          </a:p>
          <a:p>
            <a:endParaRPr lang="en-CA" sz="2000" b="0" strike="noStrike" spc="-1" dirty="0">
              <a:latin typeface="Nirmala UI Semilight"/>
            </a:endParaRPr>
          </a:p>
        </p:txBody>
      </p:sp>
      <p:sp>
        <p:nvSpPr>
          <p:cNvPr id="4" name="PlaceHolder 3"/>
          <p:cNvSpPr>
            <a:spLocks noGrp="1"/>
          </p:cNvSpPr>
          <p:nvPr>
            <p:ph type="ftr" idx="4"/>
          </p:nvPr>
        </p:nvSpPr>
        <p:spPr/>
        <p:txBody>
          <a:bodyPr/>
          <a:lstStyle/>
          <a:p>
            <a:r>
              <a:t>© 2025 Innovation In Software Corporation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requirements</a:t>
            </a:r>
            <a:endParaRPr lang="en-CA" sz="3600" b="0" strike="noStrike" cap="all" spc="-1">
              <a:solidFill>
                <a:srgbClr val="BF0041"/>
              </a:solidFill>
              <a:latin typeface="Leelawadee UI Semilight"/>
            </a:endParaRPr>
          </a:p>
        </p:txBody>
      </p:sp>
      <p:pic>
        <p:nvPicPr>
          <p:cNvPr id="376" name="Picture 375"/>
          <p:cNvPicPr/>
          <p:nvPr/>
        </p:nvPicPr>
        <p:blipFill>
          <a:blip r:embed="rId2"/>
          <a:stretch/>
        </p:blipFill>
        <p:spPr>
          <a:xfrm>
            <a:off x="6751080" y="1762200"/>
            <a:ext cx="4925520" cy="3802320"/>
          </a:xfrm>
          <a:prstGeom prst="rect">
            <a:avLst/>
          </a:prstGeom>
          <a:ln w="0">
            <a:noFill/>
          </a:ln>
        </p:spPr>
      </p:pic>
      <p:sp>
        <p:nvSpPr>
          <p:cNvPr id="377" name="PlaceHolder 2"/>
          <p:cNvSpPr>
            <a:spLocks noGrp="1"/>
          </p:cNvSpPr>
          <p:nvPr>
            <p:ph/>
          </p:nvPr>
        </p:nvSpPr>
        <p:spPr>
          <a:xfrm>
            <a:off x="609480" y="1074240"/>
            <a:ext cx="4957200" cy="5051160"/>
          </a:xfrm>
          <a:prstGeom prst="rect">
            <a:avLst/>
          </a:prstGeom>
          <a:noFill/>
          <a:ln w="0">
            <a:noFill/>
          </a:ln>
        </p:spPr>
        <p:txBody>
          <a:bodyPr lIns="0" tIns="0" rIns="0" bIns="0" anchor="t">
            <a:normAutofit/>
          </a:bodyPr>
          <a:lstStyle/>
          <a:p>
            <a:r>
              <a:rPr lang="en-CA" sz="2000" b="0" strike="noStrike" spc="-1" dirty="0">
                <a:latin typeface="Nirmala UI Semilight"/>
              </a:rPr>
              <a:t>It is not always possible to identify all the requirements at the beginning of the project</a:t>
            </a:r>
          </a:p>
          <a:p>
            <a:pPr marL="432000" indent="-324000">
              <a:spcBef>
                <a:spcPts val="1134"/>
              </a:spcBef>
              <a:buClr>
                <a:srgbClr val="000000"/>
              </a:buClr>
              <a:buSzPct val="45000"/>
              <a:buFont typeface="Wingdings" charset="2"/>
              <a:buChar char=""/>
            </a:pPr>
            <a:r>
              <a:rPr lang="en-CA" sz="1600" b="0" strike="noStrike" spc="-1" dirty="0">
                <a:latin typeface="Nirmala UI Semilight"/>
              </a:rPr>
              <a:t>We may need to use some adaptive methodology like an Agile approach</a:t>
            </a:r>
          </a:p>
          <a:p>
            <a:pPr marL="432000" indent="-324000">
              <a:spcBef>
                <a:spcPts val="1134"/>
              </a:spcBef>
              <a:buClr>
                <a:srgbClr val="000000"/>
              </a:buClr>
              <a:buSzPct val="45000"/>
              <a:buFont typeface="Wingdings" charset="2"/>
              <a:buChar char=""/>
            </a:pPr>
            <a:r>
              <a:rPr lang="en-CA" sz="1600" b="0" strike="noStrike" spc="-1" dirty="0">
                <a:latin typeface="Nirmala UI Semilight"/>
              </a:rPr>
              <a:t>Iterations help validate assumptions about the underlying problem</a:t>
            </a:r>
          </a:p>
          <a:p>
            <a:pPr marL="432000" indent="-324000">
              <a:spcBef>
                <a:spcPts val="1134"/>
              </a:spcBef>
              <a:buClr>
                <a:srgbClr val="000000"/>
              </a:buClr>
              <a:buSzPct val="45000"/>
              <a:buFont typeface="Wingdings" charset="2"/>
              <a:buChar char=""/>
            </a:pPr>
            <a:r>
              <a:rPr lang="en-CA" sz="1600" b="0" strike="noStrike" spc="-1" dirty="0">
                <a:latin typeface="Nirmala UI Semilight"/>
              </a:rPr>
              <a:t>And help identify erroneous assumptions about what the requirements are</a:t>
            </a:r>
          </a:p>
          <a:p>
            <a:endParaRPr lang="en-CA" sz="2000" b="0" strike="noStrike" spc="-1" dirty="0">
              <a:latin typeface="Nirmala UI Semilight"/>
            </a:endParaRPr>
          </a:p>
          <a:p>
            <a:endParaRPr lang="en-CA" sz="2000" b="0" strike="noStrike" spc="-1" dirty="0">
              <a:latin typeface="Nirmala UI Semilight"/>
            </a:endParaRPr>
          </a:p>
        </p:txBody>
      </p:sp>
      <p:sp>
        <p:nvSpPr>
          <p:cNvPr id="4" name="PlaceHolder 3"/>
          <p:cNvSpPr>
            <a:spLocks noGrp="1"/>
          </p:cNvSpPr>
          <p:nvPr>
            <p:ph type="ftr" idx="4"/>
          </p:nvPr>
        </p:nvSpPr>
        <p:spPr/>
        <p:txBody>
          <a:bodyPr/>
          <a:lstStyle/>
          <a:p>
            <a:r>
              <a:t>© 2025 Innovation In Software Corporation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requirements</a:t>
            </a:r>
            <a:endParaRPr lang="en-CA" sz="3600" b="0" strike="noStrike" cap="all" spc="-1">
              <a:solidFill>
                <a:srgbClr val="BF0041"/>
              </a:solidFill>
              <a:latin typeface="Leelawadee UI Semilight"/>
            </a:endParaRPr>
          </a:p>
        </p:txBody>
      </p:sp>
      <p:sp>
        <p:nvSpPr>
          <p:cNvPr id="379" name="TextBox 4"/>
          <p:cNvSpPr/>
          <p:nvPr/>
        </p:nvSpPr>
        <p:spPr>
          <a:xfrm>
            <a:off x="3315960" y="6574320"/>
            <a:ext cx="7998120" cy="212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buNone/>
            </a:pPr>
            <a:r>
              <a:rPr lang="en-CA" sz="800" b="0" strike="noStrike" spc="-1">
                <a:solidFill>
                  <a:srgbClr val="000000"/>
                </a:solidFill>
                <a:latin typeface="Arial"/>
              </a:rPr>
              <a:t>Image credit: https://skefto.com/blog/resilience-strategy-and-risk/</a:t>
            </a:r>
            <a:endParaRPr lang="en-CA" sz="800" b="0" strike="noStrike" spc="-1" baseline="33000">
              <a:latin typeface="Arial"/>
            </a:endParaRPr>
          </a:p>
        </p:txBody>
      </p:sp>
      <p:pic>
        <p:nvPicPr>
          <p:cNvPr id="380" name="Picture 379"/>
          <p:cNvPicPr/>
          <p:nvPr/>
        </p:nvPicPr>
        <p:blipFill>
          <a:blip r:embed="rId2"/>
          <a:stretch/>
        </p:blipFill>
        <p:spPr>
          <a:xfrm>
            <a:off x="6751080" y="1762200"/>
            <a:ext cx="4925520" cy="3802320"/>
          </a:xfrm>
          <a:prstGeom prst="rect">
            <a:avLst/>
          </a:prstGeom>
          <a:ln w="0">
            <a:noFill/>
          </a:ln>
        </p:spPr>
      </p:pic>
      <p:sp>
        <p:nvSpPr>
          <p:cNvPr id="381" name="PlaceHolder 2"/>
          <p:cNvSpPr>
            <a:spLocks noGrp="1"/>
          </p:cNvSpPr>
          <p:nvPr>
            <p:ph/>
          </p:nvPr>
        </p:nvSpPr>
        <p:spPr>
          <a:xfrm>
            <a:off x="609480" y="1074240"/>
            <a:ext cx="4957200" cy="5051160"/>
          </a:xfrm>
          <a:prstGeom prst="rect">
            <a:avLst/>
          </a:prstGeom>
          <a:noFill/>
          <a:ln w="0">
            <a:noFill/>
          </a:ln>
        </p:spPr>
        <p:txBody>
          <a:bodyPr lIns="0" tIns="0" rIns="0" bIns="0" anchor="t">
            <a:normAutofit/>
          </a:bodyPr>
          <a:lstStyle/>
          <a:p>
            <a:r>
              <a:rPr lang="en-CA" sz="2000" b="0" strike="noStrike" spc="-1" dirty="0">
                <a:latin typeface="Nirmala UI Semilight"/>
              </a:rPr>
              <a:t>“Go to the source of the problem”</a:t>
            </a:r>
          </a:p>
          <a:p>
            <a:pPr marL="432000" indent="-324000">
              <a:spcBef>
                <a:spcPts val="1134"/>
              </a:spcBef>
              <a:buClr>
                <a:srgbClr val="000000"/>
              </a:buClr>
              <a:buSzPct val="45000"/>
              <a:buFont typeface="Wingdings" charset="2"/>
              <a:buChar char=""/>
            </a:pPr>
            <a:r>
              <a:rPr lang="en-CA" sz="1600" b="0" strike="noStrike" spc="-1" dirty="0">
                <a:latin typeface="Nirmala UI Semilight"/>
                <a:ea typeface="Noto Sans CJK SC"/>
              </a:rPr>
              <a:t>Find out what the real requirements are directly from those</a:t>
            </a:r>
            <a:r>
              <a:rPr lang="en-CA" sz="1600" b="0" strike="noStrike" spc="-1" dirty="0">
                <a:latin typeface="Nirmala UI Semilight"/>
              </a:rPr>
              <a:t> who have them</a:t>
            </a:r>
          </a:p>
          <a:p>
            <a:pPr marL="432000" indent="-324000">
              <a:spcBef>
                <a:spcPts val="1134"/>
              </a:spcBef>
              <a:buClr>
                <a:srgbClr val="000000"/>
              </a:buClr>
              <a:buSzPct val="45000"/>
              <a:buFont typeface="Wingdings" charset="2"/>
              <a:buChar char=""/>
            </a:pPr>
            <a:r>
              <a:rPr lang="en-CA" sz="1600" b="0" strike="noStrike" spc="-1" dirty="0">
                <a:latin typeface="Nirmala UI Semilight"/>
              </a:rPr>
              <a:t>Requirements are often supplied second hand</a:t>
            </a:r>
          </a:p>
          <a:p>
            <a:pPr marL="864000" lvl="1" indent="-324000">
              <a:spcBef>
                <a:spcPts val="567"/>
              </a:spcBef>
              <a:spcAft>
                <a:spcPts val="567"/>
              </a:spcAft>
              <a:buClr>
                <a:srgbClr val="000000"/>
              </a:buClr>
              <a:buSzPct val="75000"/>
              <a:buFont typeface="Symbol" charset="2"/>
              <a:buChar char=""/>
            </a:pPr>
            <a:r>
              <a:rPr lang="en-CA" sz="1400" b="0" strike="noStrike" spc="-1" dirty="0">
                <a:latin typeface="Nirmala UI Semilight"/>
              </a:rPr>
              <a:t>“This is what the people I supervise need.”</a:t>
            </a:r>
          </a:p>
          <a:p>
            <a:pPr marL="864000" lvl="1" indent="-324000">
              <a:spcBef>
                <a:spcPts val="567"/>
              </a:spcBef>
              <a:spcAft>
                <a:spcPts val="567"/>
              </a:spcAft>
              <a:buClr>
                <a:srgbClr val="000000"/>
              </a:buClr>
              <a:buSzPct val="75000"/>
              <a:buFont typeface="Symbol" charset="2"/>
              <a:buChar char=""/>
            </a:pPr>
            <a:r>
              <a:rPr lang="en-CA" sz="1400" b="0" strike="noStrike" spc="-1" dirty="0">
                <a:latin typeface="Nirmala UI Semilight"/>
              </a:rPr>
              <a:t>Actually “This is what I </a:t>
            </a:r>
            <a:r>
              <a:rPr lang="en-CA" sz="1400" b="0" i="1" strike="noStrike" spc="-1" dirty="0">
                <a:latin typeface="Nirmala UI Semilight"/>
              </a:rPr>
              <a:t>think</a:t>
            </a:r>
            <a:r>
              <a:rPr lang="en-CA" sz="1400" b="0" strike="noStrike" spc="-1" dirty="0">
                <a:latin typeface="Nirmala UI Semilight"/>
              </a:rPr>
              <a:t> my people need”</a:t>
            </a:r>
          </a:p>
          <a:p>
            <a:pPr marL="432000" indent="-324000">
              <a:spcBef>
                <a:spcPts val="1134"/>
              </a:spcBef>
              <a:buClr>
                <a:srgbClr val="000000"/>
              </a:buClr>
              <a:buSzPct val="45000"/>
              <a:buFont typeface="Wingdings" charset="2"/>
              <a:buChar char=""/>
            </a:pPr>
            <a:r>
              <a:rPr lang="en-CA" sz="2000" b="0" strike="noStrike" spc="-1" dirty="0">
                <a:latin typeface="Nirmala UI Semilight"/>
              </a:rPr>
              <a:t>Identify stakeholders</a:t>
            </a:r>
          </a:p>
          <a:p>
            <a:pPr marL="864000" lvl="1" indent="-324000">
              <a:spcBef>
                <a:spcPts val="567"/>
              </a:spcBef>
              <a:spcAft>
                <a:spcPts val="567"/>
              </a:spcAft>
              <a:buClr>
                <a:srgbClr val="000000"/>
              </a:buClr>
              <a:buSzPct val="75000"/>
              <a:buFont typeface="Symbol" charset="2"/>
              <a:buChar char=""/>
            </a:pPr>
            <a:r>
              <a:rPr lang="en-CA" sz="1600" b="0" strike="noStrike" spc="-1" dirty="0">
                <a:latin typeface="Nirmala UI Semilight"/>
              </a:rPr>
              <a:t>Groups that have requirements</a:t>
            </a:r>
          </a:p>
          <a:p>
            <a:pPr marL="864000" lvl="1" indent="-324000">
              <a:spcBef>
                <a:spcPts val="567"/>
              </a:spcBef>
              <a:spcAft>
                <a:spcPts val="567"/>
              </a:spcAft>
              <a:buClr>
                <a:srgbClr val="000000"/>
              </a:buClr>
              <a:buSzPct val="75000"/>
              <a:buFont typeface="Symbol" charset="2"/>
              <a:buChar char=""/>
            </a:pPr>
            <a:r>
              <a:rPr lang="en-CA" sz="1600" b="0" strike="noStrike" spc="-1" dirty="0">
                <a:latin typeface="Nirmala UI Semilight"/>
              </a:rPr>
              <a:t>And the capability to force you to accommodate their requirements</a:t>
            </a:r>
          </a:p>
          <a:p>
            <a:endParaRPr lang="en-CA" sz="2000" b="0" strike="noStrike" spc="-1" dirty="0">
              <a:latin typeface="Nirmala UI Semilight"/>
            </a:endParaRPr>
          </a:p>
          <a:p>
            <a:endParaRPr lang="en-CA" sz="2000" b="0" strike="noStrike" spc="-1" dirty="0">
              <a:latin typeface="Nirmala UI Semilight"/>
            </a:endParaRPr>
          </a:p>
        </p:txBody>
      </p:sp>
      <p:sp>
        <p:nvSpPr>
          <p:cNvPr id="4" name="PlaceHolder 3"/>
          <p:cNvSpPr>
            <a:spLocks noGrp="1"/>
          </p:cNvSpPr>
          <p:nvPr>
            <p:ph type="ftr" idx="4"/>
          </p:nvPr>
        </p:nvSpPr>
        <p:spPr/>
        <p:txBody>
          <a:bodyPr/>
          <a:lstStyle/>
          <a:p>
            <a:r>
              <a:t>© 2025 Innovation In Software Corporation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requirements</a:t>
            </a:r>
            <a:endParaRPr lang="en-CA" sz="3600" b="0" strike="noStrike" cap="all" spc="-1">
              <a:solidFill>
                <a:srgbClr val="BF0041"/>
              </a:solidFill>
              <a:latin typeface="Leelawadee UI Semilight"/>
            </a:endParaRPr>
          </a:p>
        </p:txBody>
      </p:sp>
      <p:sp>
        <p:nvSpPr>
          <p:cNvPr id="383" name="TextBox 9"/>
          <p:cNvSpPr/>
          <p:nvPr/>
        </p:nvSpPr>
        <p:spPr>
          <a:xfrm>
            <a:off x="3315960" y="6574320"/>
            <a:ext cx="7998120" cy="212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buNone/>
            </a:pPr>
            <a:r>
              <a:rPr lang="en-CA" sz="800" b="0" strike="noStrike" spc="-1">
                <a:solidFill>
                  <a:srgbClr val="000000"/>
                </a:solidFill>
                <a:latin typeface="Arial"/>
              </a:rPr>
              <a:t>Image credit: https://skefto.com/blog/resilience-strategy-and-risk/</a:t>
            </a:r>
            <a:endParaRPr lang="en-CA" sz="800" b="0" strike="noStrike" spc="-1" baseline="33000">
              <a:latin typeface="Arial"/>
            </a:endParaRPr>
          </a:p>
        </p:txBody>
      </p:sp>
      <p:pic>
        <p:nvPicPr>
          <p:cNvPr id="384" name="Picture 383"/>
          <p:cNvPicPr/>
          <p:nvPr/>
        </p:nvPicPr>
        <p:blipFill>
          <a:blip r:embed="rId2"/>
          <a:stretch/>
        </p:blipFill>
        <p:spPr>
          <a:xfrm>
            <a:off x="6751080" y="1762200"/>
            <a:ext cx="4925520" cy="3802320"/>
          </a:xfrm>
          <a:prstGeom prst="rect">
            <a:avLst/>
          </a:prstGeom>
          <a:ln w="0">
            <a:noFill/>
          </a:ln>
        </p:spPr>
      </p:pic>
      <p:sp>
        <p:nvSpPr>
          <p:cNvPr id="385" name="PlaceHolder 2"/>
          <p:cNvSpPr>
            <a:spLocks noGrp="1"/>
          </p:cNvSpPr>
          <p:nvPr>
            <p:ph/>
          </p:nvPr>
        </p:nvSpPr>
        <p:spPr>
          <a:xfrm>
            <a:off x="609480" y="1074240"/>
            <a:ext cx="4957200" cy="5051160"/>
          </a:xfrm>
          <a:prstGeom prst="rect">
            <a:avLst/>
          </a:prstGeom>
          <a:noFill/>
          <a:ln w="0">
            <a:noFill/>
          </a:ln>
        </p:spPr>
        <p:txBody>
          <a:bodyPr lIns="0" tIns="0" rIns="0" bIns="0" anchor="t">
            <a:normAutofit/>
          </a:bodyPr>
          <a:lstStyle/>
          <a:p>
            <a:r>
              <a:rPr lang="en-CA" sz="2000" b="0" strike="noStrike" spc="-1">
                <a:latin typeface="Nirmala UI Semilight"/>
              </a:rPr>
              <a:t>Primary stakeholders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Impacted directly by the project</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Customers, staff, process owners, data owners, budget controllers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Have project specific requirements we can ask them about</a:t>
            </a:r>
          </a:p>
          <a:p>
            <a:r>
              <a:rPr lang="en-CA" sz="2000" b="0" strike="noStrike" spc="-1">
                <a:latin typeface="Nirmala UI Semilight"/>
              </a:rPr>
              <a:t>Secondary stakeholders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Usually regulate a domain of activity</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Data governance, accessibility standards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Do not have project specific requirements</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Their requirements are usually published</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Non-responsive to inquires (“Go look it up in our publication on the topic”)</a:t>
            </a:r>
          </a:p>
          <a:p>
            <a:endParaRPr lang="en-CA" sz="2000" b="0" strike="noStrike" spc="-1">
              <a:latin typeface="Nirmala UI Semilight"/>
            </a:endParaRPr>
          </a:p>
        </p:txBody>
      </p:sp>
      <p:sp>
        <p:nvSpPr>
          <p:cNvPr id="4" name="PlaceHolder 3"/>
          <p:cNvSpPr>
            <a:spLocks noGrp="1"/>
          </p:cNvSpPr>
          <p:nvPr>
            <p:ph type="ftr" idx="4"/>
          </p:nvPr>
        </p:nvSpPr>
        <p:spPr/>
        <p:txBody>
          <a:bodyPr/>
          <a:lstStyle/>
          <a:p>
            <a:r>
              <a:t>© 2025 Innovation In Software Corporation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165846</TotalTime>
  <Words>2767</Words>
  <Application>Microsoft Office PowerPoint</Application>
  <PresentationFormat>Widescreen</PresentationFormat>
  <Paragraphs>351</Paragraphs>
  <Slides>39</Slides>
  <Notes>2</Notes>
  <HiddenSlides>0</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39</vt:i4>
      </vt:variant>
    </vt:vector>
  </HeadingPairs>
  <TitlesOfParts>
    <vt:vector size="55" baseType="lpstr">
      <vt:lpstr>Arial</vt:lpstr>
      <vt:lpstr>Arial Black</vt:lpstr>
      <vt:lpstr>Gadugi</vt:lpstr>
      <vt:lpstr>Leelawadee UI Semilight</vt:lpstr>
      <vt:lpstr>Nirmala UI Semilight</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The engineering process</vt:lpstr>
      <vt:lpstr>The engineering process</vt:lpstr>
      <vt:lpstr>requirements</vt:lpstr>
      <vt:lpstr>requirements</vt:lpstr>
      <vt:lpstr>requirements</vt:lpstr>
      <vt:lpstr>requirements</vt:lpstr>
      <vt:lpstr>requirements</vt:lpstr>
      <vt:lpstr>requirements</vt:lpstr>
      <vt:lpstr>Analysis</vt:lpstr>
      <vt:lpstr>Analysis</vt:lpstr>
      <vt:lpstr>Analysis</vt:lpstr>
      <vt:lpstr>Analysis</vt:lpstr>
      <vt:lpstr>Complexity again</vt:lpstr>
      <vt:lpstr>Propagation of Complexity</vt:lpstr>
      <vt:lpstr>Resolving complexity</vt:lpstr>
      <vt:lpstr>Design thinking</vt:lpstr>
      <vt:lpstr>Design thinking</vt:lpstr>
      <vt:lpstr>Knowledge crunching</vt:lpstr>
      <vt:lpstr>Resolving complexity</vt:lpstr>
      <vt:lpstr>The spec</vt:lpstr>
      <vt:lpstr>The spec</vt:lpstr>
      <vt:lpstr>The spec</vt:lpstr>
      <vt:lpstr>The spec</vt:lpstr>
      <vt:lpstr>design</vt:lpstr>
      <vt:lpstr>design</vt:lpstr>
      <vt:lpstr>construction</vt:lpstr>
      <vt:lpstr>deployment</vt:lpstr>
      <vt:lpstr>deployment</vt:lpstr>
      <vt:lpstr>Canary deployment</vt:lpstr>
      <vt:lpstr>Rolling deployment</vt:lpstr>
      <vt:lpstr>blue/Green deployment</vt:lpstr>
      <vt:lpstr>A/B deployment</vt:lpstr>
      <vt:lpstr>shadow deployment</vt:lpstr>
      <vt:lpstr>deployment</vt:lpstr>
      <vt:lpstr>Retirement </vt:lpstr>
      <vt:lpstr>Retirement </vt:lpstr>
      <vt:lpstr>Q&amp;A and open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 Engineering Process</dc:title>
  <dc:subject>Risk/Resiliency Bootcamp</dc:subject>
  <dc:creator>Donis Marshall</dc:creator>
  <dc:description/>
  <cp:lastModifiedBy>Rod Davison</cp:lastModifiedBy>
  <cp:revision>9042</cp:revision>
  <cp:lastPrinted>2025-10-08T09:56:10Z</cp:lastPrinted>
  <dcterms:created xsi:type="dcterms:W3CDTF">2016-09-10T10:34:19Z</dcterms:created>
  <dcterms:modified xsi:type="dcterms:W3CDTF">2025-12-18T16:30:18Z</dcterms:modified>
  <dc:language>en-CA</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52</vt:r8>
  </property>
  <property fmtid="{D5CDD505-2E9C-101B-9397-08002B2CF9AE}" pid="3" name="PresentationFormat">
    <vt:lpwstr>Widescreen</vt:lpwstr>
  </property>
  <property fmtid="{D5CDD505-2E9C-101B-9397-08002B2CF9AE}" pid="4" name="Slides">
    <vt:r8>52</vt:r8>
  </property>
</Properties>
</file>